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7.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8.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9.xml" ContentType="application/vnd.openxmlformats-officedocument.theme+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10.xml" ContentType="application/vnd.openxmlformats-officedocument.theme+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4" r:id="rId3"/>
    <p:sldMasterId id="2147483687" r:id="rId4"/>
    <p:sldMasterId id="2147483700" r:id="rId5"/>
    <p:sldMasterId id="2147483713" r:id="rId6"/>
    <p:sldMasterId id="2147483726" r:id="rId7"/>
    <p:sldMasterId id="2147483739" r:id="rId8"/>
    <p:sldMasterId id="2147483752" r:id="rId9"/>
    <p:sldMasterId id="2147483765" r:id="rId10"/>
    <p:sldMasterId id="2147483778" r:id="rId11"/>
  </p:sldMasterIdLst>
  <p:notesMasterIdLst>
    <p:notesMasterId r:id="rId50"/>
  </p:notesMasterIdLst>
  <p:sldIdLst>
    <p:sldId id="256" r:id="rId12"/>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9300" autoAdjust="0"/>
  </p:normalViewPr>
  <p:slideViewPr>
    <p:cSldViewPr snapToGrid="0">
      <p:cViewPr>
        <p:scale>
          <a:sx n="70" d="100"/>
          <a:sy n="70" d="100"/>
        </p:scale>
        <p:origin x="1302"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3" Type="http://schemas.openxmlformats.org/officeDocument/2006/relationships/slideMaster" Target="slideMasters/slideMaster3.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notesMaster" Target="notesMasters/notesMaster1.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2" Type="http://schemas.openxmlformats.org/officeDocument/2006/relationships/slideMaster" Target="slideMasters/slideMaster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slide" Target="slides/slide3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8" Type="http://schemas.openxmlformats.org/officeDocument/2006/relationships/slideMaster" Target="slideMasters/slideMaster8.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36" name="PlaceHolder 1"/>
          <p:cNvSpPr>
            <a:spLocks noGrp="1"/>
          </p:cNvSpPr>
          <p:nvPr>
            <p:ph type="body"/>
          </p:nvPr>
        </p:nvSpPr>
        <p:spPr>
          <a:xfrm>
            <a:off x="756000" y="5078520"/>
            <a:ext cx="6047640" cy="4811040"/>
          </a:xfrm>
          <a:prstGeom prst="rect">
            <a:avLst/>
          </a:prstGeom>
        </p:spPr>
        <p:txBody>
          <a:bodyPr lIns="0" tIns="0" rIns="0" bIns="0"/>
          <a:lstStyle/>
          <a:p>
            <a:r>
              <a:rPr lang="en-GB" sz="2000" b="0" strike="noStrike" spc="-1">
                <a:solidFill>
                  <a:srgbClr val="000000"/>
                </a:solidFill>
                <a:uFill>
                  <a:solidFill>
                    <a:srgbClr val="FFFFFF"/>
                  </a:solidFill>
                </a:uFill>
                <a:latin typeface="Arial"/>
              </a:rPr>
              <a:t>Click to edit the notes format</a:t>
            </a:r>
          </a:p>
        </p:txBody>
      </p:sp>
      <p:sp>
        <p:nvSpPr>
          <p:cNvPr id="437" name="PlaceHolder 2"/>
          <p:cNvSpPr>
            <a:spLocks noGrp="1"/>
          </p:cNvSpPr>
          <p:nvPr>
            <p:ph type="hdr"/>
          </p:nvPr>
        </p:nvSpPr>
        <p:spPr>
          <a:xfrm>
            <a:off x="0" y="0"/>
            <a:ext cx="3280680" cy="534240"/>
          </a:xfrm>
          <a:prstGeom prst="rect">
            <a:avLst/>
          </a:prstGeom>
        </p:spPr>
        <p:txBody>
          <a:bodyPr lIns="0" tIns="0" rIns="0" bIns="0"/>
          <a:lstStyle/>
          <a:p>
            <a:r>
              <a:rPr lang="en-GB" sz="1400" b="0" strike="noStrike" spc="-1">
                <a:solidFill>
                  <a:srgbClr val="000000"/>
                </a:solidFill>
                <a:uFill>
                  <a:solidFill>
                    <a:srgbClr val="FFFFFF"/>
                  </a:solidFill>
                </a:uFill>
                <a:latin typeface="Times New Roman"/>
              </a:rPr>
              <a:t> </a:t>
            </a:r>
          </a:p>
        </p:txBody>
      </p:sp>
      <p:sp>
        <p:nvSpPr>
          <p:cNvPr id="438" name="PlaceHolder 3"/>
          <p:cNvSpPr>
            <a:spLocks noGrp="1"/>
          </p:cNvSpPr>
          <p:nvPr>
            <p:ph type="dt"/>
          </p:nvPr>
        </p:nvSpPr>
        <p:spPr>
          <a:xfrm>
            <a:off x="4278960" y="0"/>
            <a:ext cx="3280680" cy="534240"/>
          </a:xfrm>
          <a:prstGeom prst="rect">
            <a:avLst/>
          </a:prstGeom>
        </p:spPr>
        <p:txBody>
          <a:bodyPr lIns="0" tIns="0" rIns="0" bIns="0"/>
          <a:lstStyle/>
          <a:p>
            <a:pPr algn="r"/>
            <a:r>
              <a:rPr lang="en-GB" sz="1400" b="0" strike="noStrike" spc="-1">
                <a:solidFill>
                  <a:srgbClr val="000000"/>
                </a:solidFill>
                <a:uFill>
                  <a:solidFill>
                    <a:srgbClr val="FFFFFF"/>
                  </a:solidFill>
                </a:uFill>
                <a:latin typeface="Times New Roman"/>
              </a:rPr>
              <a:t> </a:t>
            </a:r>
          </a:p>
        </p:txBody>
      </p:sp>
      <p:sp>
        <p:nvSpPr>
          <p:cNvPr id="439" name="PlaceHolder 4"/>
          <p:cNvSpPr>
            <a:spLocks noGrp="1"/>
          </p:cNvSpPr>
          <p:nvPr>
            <p:ph type="ftr"/>
          </p:nvPr>
        </p:nvSpPr>
        <p:spPr>
          <a:xfrm>
            <a:off x="0" y="10157400"/>
            <a:ext cx="3280680" cy="534240"/>
          </a:xfrm>
          <a:prstGeom prst="rect">
            <a:avLst/>
          </a:prstGeom>
        </p:spPr>
        <p:txBody>
          <a:bodyPr lIns="0" tIns="0" rIns="0" bIns="0" anchor="b"/>
          <a:lstStyle/>
          <a:p>
            <a:r>
              <a:rPr lang="en-GB" sz="1400" b="0" strike="noStrike" spc="-1">
                <a:solidFill>
                  <a:srgbClr val="000000"/>
                </a:solidFill>
                <a:uFill>
                  <a:solidFill>
                    <a:srgbClr val="FFFFFF"/>
                  </a:solidFill>
                </a:uFill>
                <a:latin typeface="Times New Roman"/>
              </a:rPr>
              <a:t> </a:t>
            </a:r>
          </a:p>
        </p:txBody>
      </p:sp>
      <p:sp>
        <p:nvSpPr>
          <p:cNvPr id="440" name="PlaceHolder 5"/>
          <p:cNvSpPr>
            <a:spLocks noGrp="1"/>
          </p:cNvSpPr>
          <p:nvPr>
            <p:ph type="sldNum"/>
          </p:nvPr>
        </p:nvSpPr>
        <p:spPr>
          <a:xfrm>
            <a:off x="4278960" y="10157400"/>
            <a:ext cx="3280680" cy="534240"/>
          </a:xfrm>
          <a:prstGeom prst="rect">
            <a:avLst/>
          </a:prstGeom>
        </p:spPr>
        <p:txBody>
          <a:bodyPr lIns="0" tIns="0" rIns="0" bIns="0" anchor="b"/>
          <a:lstStyle/>
          <a:p>
            <a:pPr algn="r"/>
            <a:fld id="{E4A33941-D032-44D0-BF63-5B8CB8F67CDE}" type="slidenum">
              <a:rPr lang="en-GB" sz="1400" b="0" strike="noStrike" spc="-1">
                <a:solidFill>
                  <a:srgbClr val="000000"/>
                </a:solidFill>
                <a:uFill>
                  <a:solidFill>
                    <a:srgbClr val="FFFFFF"/>
                  </a:solidFill>
                </a:uFill>
                <a:latin typeface="Times New Roman"/>
              </a:rPr>
              <a:t>‹#›</a:t>
            </a:fld>
            <a:endParaRPr lang="en-GB" sz="1400" b="0" strike="noStrike" spc="-1">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4228607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 name="PlaceHolder 1"/>
          <p:cNvSpPr>
            <a:spLocks noGrp="1"/>
          </p:cNvSpPr>
          <p:nvPr>
            <p:ph type="body"/>
          </p:nvPr>
        </p:nvSpPr>
        <p:spPr>
          <a:xfrm>
            <a:off x="1124640" y="4343400"/>
            <a:ext cx="4605480" cy="4111920"/>
          </a:xfrm>
          <a:prstGeom prst="rect">
            <a:avLst/>
          </a:prstGeom>
        </p:spPr>
        <p:txBody>
          <a:bodyPr lIns="0" tIns="0" rIns="0" bIns="0"/>
          <a:lstStyle/>
          <a:p>
            <a:pPr marL="216000" indent="-213840">
              <a:lnSpc>
                <a:spcPct val="100000"/>
              </a:lnSpc>
            </a:pPr>
            <a:r>
              <a:rPr lang="en-GB" sz="1200" b="0" strike="noStrike" spc="-1">
                <a:solidFill>
                  <a:srgbClr val="000000"/>
                </a:solidFill>
                <a:uFill>
                  <a:solidFill>
                    <a:srgbClr val="FFFFFF"/>
                  </a:solidFill>
                </a:uFill>
                <a:latin typeface="Arial"/>
                <a:ea typeface="Arial"/>
              </a:rPr>
              <a:t>Please enter the Course Title and Event Code.</a:t>
            </a:r>
            <a:endParaRPr lang="en-GB" sz="2000" b="0" strike="noStrike" spc="-1">
              <a:solidFill>
                <a:srgbClr val="000000"/>
              </a:solidFill>
              <a:uFill>
                <a:solidFill>
                  <a:srgbClr val="FFFFFF"/>
                </a:solidFill>
              </a:uFill>
              <a:latin typeface="Arial"/>
            </a:endParaRPr>
          </a:p>
          <a:p>
            <a:pPr marL="216000" indent="-213840">
              <a:lnSpc>
                <a:spcPct val="100000"/>
              </a:lnSpc>
            </a:pPr>
            <a:r>
              <a:rPr lang="en-GB" sz="1200" b="0" strike="noStrike" spc="-1">
                <a:solidFill>
                  <a:srgbClr val="000000"/>
                </a:solidFill>
                <a:uFill>
                  <a:solidFill>
                    <a:srgbClr val="FFFFFF"/>
                  </a:solidFill>
                </a:uFill>
                <a:latin typeface="Arial"/>
                <a:ea typeface="Arial"/>
              </a:rPr>
              <a:t>This can be found in the writing contract. </a:t>
            </a:r>
            <a:endParaRPr lang="en-GB" sz="2000" b="0" strike="noStrike" spc="-1">
              <a:solidFill>
                <a:srgbClr val="000000"/>
              </a:solidFill>
              <a:uFill>
                <a:solidFill>
                  <a:srgbClr val="FFFFFF"/>
                </a:solidFill>
              </a:uFill>
              <a:latin typeface="Arial"/>
            </a:endParaRPr>
          </a:p>
        </p:txBody>
      </p:sp>
      <p:sp>
        <p:nvSpPr>
          <p:cNvPr id="595" name="CustomShape 2"/>
          <p:cNvSpPr/>
          <p:nvPr/>
        </p:nvSpPr>
        <p:spPr>
          <a:xfrm>
            <a:off x="6022800" y="8686800"/>
            <a:ext cx="832320" cy="454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lstStyle/>
          <a:p>
            <a:pPr algn="r">
              <a:lnSpc>
                <a:spcPct val="100000"/>
              </a:lnSpc>
            </a:pPr>
            <a:fld id="{57F0AB13-A5E1-418B-B1F7-D3E919B04E0F}" type="slidenum">
              <a:rPr lang="en-GB" sz="1200" b="0" strike="noStrike" spc="-1">
                <a:solidFill>
                  <a:srgbClr val="000000"/>
                </a:solidFill>
                <a:uFill>
                  <a:solidFill>
                    <a:srgbClr val="FFFFFF"/>
                  </a:solidFill>
                </a:uFill>
                <a:latin typeface="Arial"/>
                <a:ea typeface="Arial"/>
              </a:rPr>
              <a:t>1</a:t>
            </a:fld>
            <a:endParaRPr lang="en-GB" sz="18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22861926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 name="PlaceHolder 1"/>
          <p:cNvSpPr>
            <a:spLocks noGrp="1"/>
          </p:cNvSpPr>
          <p:nvPr>
            <p:ph type="body"/>
          </p:nvPr>
        </p:nvSpPr>
        <p:spPr>
          <a:xfrm>
            <a:off x="1124640" y="4343400"/>
            <a:ext cx="4605480" cy="4111920"/>
          </a:xfrm>
          <a:prstGeom prst="rect">
            <a:avLst/>
          </a:prstGeom>
        </p:spPr>
        <p:txBody>
          <a:bodyPr lIns="0" tIns="91440" rIns="0" bIns="91440"/>
          <a:lstStyle/>
          <a:p>
            <a:pPr marL="216000" indent="-213840">
              <a:lnSpc>
                <a:spcPct val="100000"/>
              </a:lnSpc>
            </a:pPr>
            <a:r>
              <a:rPr lang="en-GB" sz="1200" b="0" strike="noStrike" spc="-1">
                <a:solidFill>
                  <a:srgbClr val="000000"/>
                </a:solidFill>
                <a:uFill>
                  <a:solidFill>
                    <a:srgbClr val="FFFFFF"/>
                  </a:solidFill>
                </a:uFill>
                <a:latin typeface="Arial"/>
                <a:ea typeface="Arial"/>
              </a:rPr>
              <a:t>Please specify the texts in red so that we can extract from the document requested.</a:t>
            </a:r>
            <a:endParaRPr lang="en-GB" sz="2000" b="0" strike="noStrike" spc="-1">
              <a:solidFill>
                <a:srgbClr val="000000"/>
              </a:solidFill>
              <a:uFill>
                <a:solidFill>
                  <a:srgbClr val="FFFFFF"/>
                </a:solidFill>
              </a:uFill>
              <a:latin typeface="Arial"/>
            </a:endParaRPr>
          </a:p>
          <a:p>
            <a:pPr marL="216000" indent="-213840">
              <a:lnSpc>
                <a:spcPct val="100000"/>
              </a:lnSpc>
            </a:pPr>
            <a:r>
              <a:rPr lang="en-GB" sz="1200" b="0" strike="noStrike" spc="-1">
                <a:solidFill>
                  <a:srgbClr val="000000"/>
                </a:solidFill>
                <a:uFill>
                  <a:solidFill>
                    <a:srgbClr val="FFFFFF"/>
                  </a:solidFill>
                </a:uFill>
                <a:latin typeface="Arial"/>
                <a:ea typeface="Arial"/>
              </a:rPr>
              <a:t>The document extracted will be labelled as the slide number and uploaded when the trainer is delivering this slide.</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a:p>
            <a:pPr marL="216000" indent="-213840">
              <a:lnSpc>
                <a:spcPct val="100000"/>
              </a:lnSpc>
            </a:pPr>
            <a:r>
              <a:rPr lang="en-GB" sz="1200" b="0" strike="noStrike" spc="-1">
                <a:solidFill>
                  <a:srgbClr val="000000"/>
                </a:solidFill>
                <a:uFill>
                  <a:solidFill>
                    <a:srgbClr val="FFFFFF"/>
                  </a:solidFill>
                </a:uFill>
                <a:latin typeface="Arial"/>
                <a:ea typeface="Arial"/>
              </a:rPr>
              <a:t>Select Responses where candidates did well … explain why</a:t>
            </a:r>
            <a:endParaRPr lang="en-GB" sz="2000" b="0" strike="noStrike" spc="-1">
              <a:solidFill>
                <a:srgbClr val="000000"/>
              </a:solidFill>
              <a:uFill>
                <a:solidFill>
                  <a:srgbClr val="FFFFFF"/>
                </a:solidFill>
              </a:uFill>
              <a:latin typeface="Arial"/>
            </a:endParaRPr>
          </a:p>
          <a:p>
            <a:pPr marL="216000" indent="-213840">
              <a:lnSpc>
                <a:spcPct val="100000"/>
              </a:lnSpc>
            </a:pPr>
            <a:r>
              <a:rPr lang="en-GB" sz="1200" b="0" strike="noStrike" spc="-1">
                <a:solidFill>
                  <a:srgbClr val="000000"/>
                </a:solidFill>
                <a:uFill>
                  <a:solidFill>
                    <a:srgbClr val="FFFFFF"/>
                  </a:solidFill>
                </a:uFill>
                <a:latin typeface="Arial"/>
                <a:ea typeface="Arial"/>
              </a:rPr>
              <a:t>Select Mix Ability Questions</a:t>
            </a:r>
            <a:endParaRPr lang="en-GB" sz="2000" b="0" strike="noStrike" spc="-1">
              <a:solidFill>
                <a:srgbClr val="000000"/>
              </a:solidFill>
              <a:uFill>
                <a:solidFill>
                  <a:srgbClr val="FFFFFF"/>
                </a:solidFill>
              </a:uFill>
              <a:latin typeface="Arial"/>
            </a:endParaRPr>
          </a:p>
          <a:p>
            <a:pPr marL="216000" indent="-213840">
              <a:lnSpc>
                <a:spcPct val="100000"/>
              </a:lnSpc>
            </a:pPr>
            <a:r>
              <a:rPr lang="en-GB" sz="1200" b="0" strike="noStrike" spc="-1">
                <a:solidFill>
                  <a:srgbClr val="000000"/>
                </a:solidFill>
                <a:uFill>
                  <a:solidFill>
                    <a:srgbClr val="FFFFFF"/>
                  </a:solidFill>
                </a:uFill>
                <a:latin typeface="Arial"/>
                <a:ea typeface="Arial"/>
              </a:rPr>
              <a:t>Depending on the length of the session, it is up to you how many responses you decide to use here….the more you can provide the better. </a:t>
            </a:r>
            <a:endParaRPr lang="en-GB" sz="2000" b="0" strike="noStrike" spc="-1">
              <a:solidFill>
                <a:srgbClr val="000000"/>
              </a:solidFill>
              <a:uFill>
                <a:solidFill>
                  <a:srgbClr val="FFFFFF"/>
                </a:solidFill>
              </a:uFill>
              <a:latin typeface="Arial"/>
            </a:endParaRPr>
          </a:p>
          <a:p>
            <a:pPr marL="216000" indent="-213840">
              <a:lnSpc>
                <a:spcPct val="100000"/>
              </a:lnSpc>
            </a:pPr>
            <a:r>
              <a:rPr lang="en-GB" sz="1200" b="0" strike="noStrike" spc="-1">
                <a:solidFill>
                  <a:srgbClr val="000000"/>
                </a:solidFill>
                <a:uFill>
                  <a:solidFill>
                    <a:srgbClr val="FFFFFF"/>
                  </a:solidFill>
                </a:uFill>
                <a:latin typeface="Arial"/>
                <a:ea typeface="Arial"/>
              </a:rPr>
              <a:t>Explain what the trainer should specifically mention about each response in the trainer delivery booklet.</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35762336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5" name="PlaceHolder 1"/>
          <p:cNvSpPr>
            <a:spLocks noGrp="1"/>
          </p:cNvSpPr>
          <p:nvPr>
            <p:ph type="body"/>
          </p:nvPr>
        </p:nvSpPr>
        <p:spPr>
          <a:xfrm>
            <a:off x="1124640" y="4343400"/>
            <a:ext cx="4605480" cy="4111920"/>
          </a:xfrm>
          <a:prstGeom prst="rect">
            <a:avLst/>
          </a:prstGeom>
        </p:spPr>
        <p:txBody>
          <a:bodyPr lIns="0" tIns="91440" rIns="0" bIns="91440"/>
          <a:lstStyle/>
          <a:p>
            <a:pPr marL="216000" indent="-213840">
              <a:lnSpc>
                <a:spcPct val="100000"/>
              </a:lnSpc>
            </a:pPr>
            <a:r>
              <a:rPr lang="en-GB" sz="1200" b="0" strike="noStrike" spc="-1">
                <a:solidFill>
                  <a:srgbClr val="000000"/>
                </a:solidFill>
                <a:uFill>
                  <a:solidFill>
                    <a:srgbClr val="FFFFFF"/>
                  </a:solidFill>
                </a:uFill>
                <a:latin typeface="Arial"/>
                <a:ea typeface="Arial"/>
              </a:rPr>
              <a:t>Provide reasons why candidates did well. This should not be more than 3 to 4 reasons.</a:t>
            </a:r>
            <a:endParaRPr lang="en-GB" sz="2000" b="0" strike="noStrike" spc="-1">
              <a:solidFill>
                <a:srgbClr val="000000"/>
              </a:solidFill>
              <a:uFill>
                <a:solidFill>
                  <a:srgbClr val="FFFFFF"/>
                </a:solidFill>
              </a:uFill>
              <a:latin typeface="Arial"/>
            </a:endParaRPr>
          </a:p>
          <a:p>
            <a:pPr marL="216000" indent="-213840">
              <a:lnSpc>
                <a:spcPct val="100000"/>
              </a:lnSpc>
            </a:pPr>
            <a:r>
              <a:rPr lang="en-GB" sz="1200" b="0" strike="noStrike" spc="-1">
                <a:solidFill>
                  <a:srgbClr val="000000"/>
                </a:solidFill>
                <a:uFill>
                  <a:solidFill>
                    <a:srgbClr val="FFFFFF"/>
                  </a:solidFill>
                </a:uFill>
                <a:latin typeface="Arial"/>
                <a:ea typeface="Arial"/>
              </a:rPr>
              <a:t>Summary from previous slide. </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18536566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 name="PlaceHolder 1"/>
          <p:cNvSpPr>
            <a:spLocks noGrp="1"/>
          </p:cNvSpPr>
          <p:nvPr>
            <p:ph type="body"/>
          </p:nvPr>
        </p:nvSpPr>
        <p:spPr>
          <a:xfrm>
            <a:off x="1124640" y="4343400"/>
            <a:ext cx="4605480" cy="4111920"/>
          </a:xfrm>
          <a:prstGeom prst="rect">
            <a:avLst/>
          </a:prstGeom>
        </p:spPr>
        <p:txBody>
          <a:bodyPr lIns="0" tIns="91440" rIns="0" bIns="91440"/>
          <a:lstStyle/>
          <a:p>
            <a:pPr marL="216000" indent="-213840">
              <a:lnSpc>
                <a:spcPct val="100000"/>
              </a:lnSpc>
            </a:pPr>
            <a:r>
              <a:rPr lang="en-GB" sz="1200" b="0" strike="noStrike" spc="-1">
                <a:solidFill>
                  <a:srgbClr val="000000"/>
                </a:solidFill>
                <a:uFill>
                  <a:solidFill>
                    <a:srgbClr val="FFFFFF"/>
                  </a:solidFill>
                </a:uFill>
                <a:latin typeface="Arial"/>
                <a:ea typeface="Arial"/>
              </a:rPr>
              <a:t>Please specify the texts in red so that we can extract from the document requested.</a:t>
            </a:r>
            <a:endParaRPr lang="en-GB" sz="2000" b="0" strike="noStrike" spc="-1">
              <a:solidFill>
                <a:srgbClr val="000000"/>
              </a:solidFill>
              <a:uFill>
                <a:solidFill>
                  <a:srgbClr val="FFFFFF"/>
                </a:solidFill>
              </a:uFill>
              <a:latin typeface="Arial"/>
            </a:endParaRPr>
          </a:p>
          <a:p>
            <a:pPr marL="216000" indent="-213840">
              <a:lnSpc>
                <a:spcPct val="100000"/>
              </a:lnSpc>
            </a:pPr>
            <a:r>
              <a:rPr lang="en-GB" sz="1200" b="0" strike="noStrike" spc="-1">
                <a:solidFill>
                  <a:srgbClr val="000000"/>
                </a:solidFill>
                <a:uFill>
                  <a:solidFill>
                    <a:srgbClr val="FFFFFF"/>
                  </a:solidFill>
                </a:uFill>
                <a:latin typeface="Arial"/>
                <a:ea typeface="Arial"/>
              </a:rPr>
              <a:t>The document extracted will be labelled as the slide number and uploaded when the trainer is delivering this slide.</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a:p>
            <a:pPr marL="216000" indent="-213840">
              <a:lnSpc>
                <a:spcPct val="100000"/>
              </a:lnSpc>
            </a:pPr>
            <a:r>
              <a:rPr lang="en-GB" sz="1200" b="0" strike="noStrike" spc="-1">
                <a:solidFill>
                  <a:srgbClr val="000000"/>
                </a:solidFill>
                <a:uFill>
                  <a:solidFill>
                    <a:srgbClr val="FFFFFF"/>
                  </a:solidFill>
                </a:uFill>
                <a:latin typeface="Arial"/>
                <a:ea typeface="Arial"/>
              </a:rPr>
              <a:t>Select Responses where candidates did well … explain why</a:t>
            </a:r>
            <a:endParaRPr lang="en-GB" sz="2000" b="0" strike="noStrike" spc="-1">
              <a:solidFill>
                <a:srgbClr val="000000"/>
              </a:solidFill>
              <a:uFill>
                <a:solidFill>
                  <a:srgbClr val="FFFFFF"/>
                </a:solidFill>
              </a:uFill>
              <a:latin typeface="Arial"/>
            </a:endParaRPr>
          </a:p>
          <a:p>
            <a:pPr marL="216000" indent="-213840">
              <a:lnSpc>
                <a:spcPct val="100000"/>
              </a:lnSpc>
            </a:pPr>
            <a:r>
              <a:rPr lang="en-GB" sz="1200" b="0" strike="noStrike" spc="-1">
                <a:solidFill>
                  <a:srgbClr val="000000"/>
                </a:solidFill>
                <a:uFill>
                  <a:solidFill>
                    <a:srgbClr val="FFFFFF"/>
                  </a:solidFill>
                </a:uFill>
                <a:latin typeface="Arial"/>
                <a:ea typeface="Arial"/>
              </a:rPr>
              <a:t>Select Mix Ability Questions</a:t>
            </a:r>
            <a:endParaRPr lang="en-GB" sz="2000" b="0" strike="noStrike" spc="-1">
              <a:solidFill>
                <a:srgbClr val="000000"/>
              </a:solidFill>
              <a:uFill>
                <a:solidFill>
                  <a:srgbClr val="FFFFFF"/>
                </a:solidFill>
              </a:uFill>
              <a:latin typeface="Arial"/>
            </a:endParaRPr>
          </a:p>
          <a:p>
            <a:pPr marL="216000" indent="-213840">
              <a:lnSpc>
                <a:spcPct val="100000"/>
              </a:lnSpc>
            </a:pPr>
            <a:r>
              <a:rPr lang="en-GB" sz="1200" b="0" strike="noStrike" spc="-1">
                <a:solidFill>
                  <a:srgbClr val="000000"/>
                </a:solidFill>
                <a:uFill>
                  <a:solidFill>
                    <a:srgbClr val="FFFFFF"/>
                  </a:solidFill>
                </a:uFill>
                <a:latin typeface="Arial"/>
                <a:ea typeface="Arial"/>
              </a:rPr>
              <a:t>Depending on the length of the session, it is up to you how many responses you decide to use here….the more you can provide the better. </a:t>
            </a:r>
            <a:endParaRPr lang="en-GB" sz="2000" b="0" strike="noStrike" spc="-1">
              <a:solidFill>
                <a:srgbClr val="000000"/>
              </a:solidFill>
              <a:uFill>
                <a:solidFill>
                  <a:srgbClr val="FFFFFF"/>
                </a:solidFill>
              </a:uFill>
              <a:latin typeface="Arial"/>
            </a:endParaRPr>
          </a:p>
          <a:p>
            <a:pPr marL="216000" indent="-213840">
              <a:lnSpc>
                <a:spcPct val="100000"/>
              </a:lnSpc>
            </a:pPr>
            <a:r>
              <a:rPr lang="en-GB" sz="1200" b="0" strike="noStrike" spc="-1">
                <a:solidFill>
                  <a:srgbClr val="000000"/>
                </a:solidFill>
                <a:uFill>
                  <a:solidFill>
                    <a:srgbClr val="FFFFFF"/>
                  </a:solidFill>
                </a:uFill>
                <a:latin typeface="Arial"/>
                <a:ea typeface="Arial"/>
              </a:rPr>
              <a:t>Explain what the trainer should specifically mention about each response in the trainer delivery booklet.</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20041894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 name="PlaceHolder 1"/>
          <p:cNvSpPr>
            <a:spLocks noGrp="1"/>
          </p:cNvSpPr>
          <p:nvPr>
            <p:ph type="body"/>
          </p:nvPr>
        </p:nvSpPr>
        <p:spPr>
          <a:xfrm>
            <a:off x="1124640" y="4343400"/>
            <a:ext cx="4605480" cy="4111920"/>
          </a:xfrm>
          <a:prstGeom prst="rect">
            <a:avLst/>
          </a:prstGeom>
        </p:spPr>
        <p:txBody>
          <a:bodyPr lIns="0" tIns="91440" rIns="0" bIns="91440"/>
          <a:lstStyle/>
          <a:p>
            <a:pPr marL="216000" indent="-213840">
              <a:lnSpc>
                <a:spcPct val="100000"/>
              </a:lnSpc>
            </a:pPr>
            <a:r>
              <a:rPr lang="en-GB" sz="1200" b="0" strike="noStrike" spc="-1">
                <a:solidFill>
                  <a:srgbClr val="000000"/>
                </a:solidFill>
                <a:uFill>
                  <a:solidFill>
                    <a:srgbClr val="FFFFFF"/>
                  </a:solidFill>
                </a:uFill>
                <a:latin typeface="Arial"/>
                <a:ea typeface="Arial"/>
              </a:rPr>
              <a:t>This section will be delivered by your host from Inset Online. </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33705594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8" name="PlaceHolder 1"/>
          <p:cNvSpPr>
            <a:spLocks noGrp="1"/>
          </p:cNvSpPr>
          <p:nvPr>
            <p:ph type="body"/>
          </p:nvPr>
        </p:nvSpPr>
        <p:spPr>
          <a:xfrm>
            <a:off x="1124640" y="4343400"/>
            <a:ext cx="4605480" cy="4111920"/>
          </a:xfrm>
          <a:prstGeom prst="rect">
            <a:avLst/>
          </a:prstGeom>
        </p:spPr>
        <p:txBody>
          <a:bodyPr lIns="0" tIns="91440" rIns="0" bIns="91440"/>
          <a:lstStyle/>
          <a:p>
            <a:pPr marL="216000" indent="-213840">
              <a:lnSpc>
                <a:spcPct val="100000"/>
              </a:lnSpc>
            </a:pPr>
            <a:r>
              <a:rPr lang="en-GB" sz="1200" b="0" strike="noStrike" spc="-1">
                <a:solidFill>
                  <a:srgbClr val="000000"/>
                </a:solidFill>
                <a:uFill>
                  <a:solidFill>
                    <a:srgbClr val="FFFFFF"/>
                  </a:solidFill>
                </a:uFill>
                <a:latin typeface="Arial"/>
                <a:ea typeface="Arial"/>
              </a:rPr>
              <a:t>This section will be delivered by your host from Inset Online. </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1922355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9" name="PlaceHolder 1"/>
          <p:cNvSpPr>
            <a:spLocks noGrp="1"/>
          </p:cNvSpPr>
          <p:nvPr>
            <p:ph type="body"/>
          </p:nvPr>
        </p:nvSpPr>
        <p:spPr>
          <a:xfrm>
            <a:off x="1124640" y="4343400"/>
            <a:ext cx="4605480" cy="4111920"/>
          </a:xfrm>
          <a:prstGeom prst="rect">
            <a:avLst/>
          </a:prstGeom>
        </p:spPr>
        <p:txBody>
          <a:bodyPr lIns="0" tIns="91440" rIns="0" bIns="91440"/>
          <a:lstStyle/>
          <a:p>
            <a:pPr marL="216000" indent="-213840">
              <a:lnSpc>
                <a:spcPct val="100000"/>
              </a:lnSpc>
            </a:pPr>
            <a:r>
              <a:rPr lang="en-GB" sz="1200" b="0" strike="noStrike" spc="-1">
                <a:solidFill>
                  <a:srgbClr val="000000"/>
                </a:solidFill>
                <a:uFill>
                  <a:solidFill>
                    <a:srgbClr val="FFFFFF"/>
                  </a:solidFill>
                </a:uFill>
                <a:latin typeface="Arial"/>
                <a:ea typeface="Arial"/>
              </a:rPr>
              <a:t>This section will be delivered by your host from Inset Online. </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8666094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0" name="PlaceHolder 1"/>
          <p:cNvSpPr>
            <a:spLocks noGrp="1"/>
          </p:cNvSpPr>
          <p:nvPr>
            <p:ph type="body"/>
          </p:nvPr>
        </p:nvSpPr>
        <p:spPr>
          <a:xfrm>
            <a:off x="1124640" y="4343400"/>
            <a:ext cx="4605480" cy="4111920"/>
          </a:xfrm>
          <a:prstGeom prst="rect">
            <a:avLst/>
          </a:prstGeom>
        </p:spPr>
        <p:txBody>
          <a:bodyPr lIns="0" tIns="91440" rIns="0" bIns="91440"/>
          <a:lstStyle/>
          <a:p>
            <a:pPr marL="216000" indent="-213840">
              <a:lnSpc>
                <a:spcPct val="100000"/>
              </a:lnSpc>
            </a:pPr>
            <a:endParaRPr lang="en-GB" sz="2000" b="0" strike="noStrike" spc="-1" dirty="0">
              <a:solidFill>
                <a:srgbClr val="000000"/>
              </a:solidFill>
              <a:uFill>
                <a:solidFill>
                  <a:srgbClr val="FFFFFF"/>
                </a:solidFill>
              </a:uFill>
              <a:latin typeface="Arial"/>
            </a:endParaRPr>
          </a:p>
        </p:txBody>
      </p:sp>
    </p:spTree>
    <p:extLst>
      <p:ext uri="{BB962C8B-B14F-4D97-AF65-F5344CB8AC3E}">
        <p14:creationId xmlns:p14="http://schemas.microsoft.com/office/powerpoint/2010/main" val="26480834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1" name="PlaceHolder 1"/>
          <p:cNvSpPr>
            <a:spLocks noGrp="1"/>
          </p:cNvSpPr>
          <p:nvPr>
            <p:ph type="body"/>
          </p:nvPr>
        </p:nvSpPr>
        <p:spPr>
          <a:xfrm>
            <a:off x="1124640" y="4343400"/>
            <a:ext cx="4605480" cy="4111920"/>
          </a:xfrm>
          <a:prstGeom prst="rect">
            <a:avLst/>
          </a:prstGeom>
        </p:spPr>
        <p:txBody>
          <a:bodyPr lIns="0" tIns="91440" rIns="0" bIns="91440"/>
          <a:lstStyle/>
          <a:p>
            <a:pPr marL="216000" indent="-213840">
              <a:lnSpc>
                <a:spcPct val="100000"/>
              </a:lnSpc>
            </a:pPr>
            <a:r>
              <a:rPr lang="en-GB" sz="1200" b="0" strike="noStrike" spc="-1">
                <a:solidFill>
                  <a:srgbClr val="000000"/>
                </a:solidFill>
                <a:uFill>
                  <a:solidFill>
                    <a:srgbClr val="FFFFFF"/>
                  </a:solidFill>
                </a:uFill>
                <a:latin typeface="Arial"/>
                <a:ea typeface="Arial"/>
              </a:rPr>
              <a:t>Please specify the texts in red so that we can extract from the document requested.</a:t>
            </a:r>
            <a:endParaRPr lang="en-GB" sz="2000" b="0" strike="noStrike" spc="-1">
              <a:solidFill>
                <a:srgbClr val="000000"/>
              </a:solidFill>
              <a:uFill>
                <a:solidFill>
                  <a:srgbClr val="FFFFFF"/>
                </a:solidFill>
              </a:uFill>
              <a:latin typeface="Arial"/>
            </a:endParaRPr>
          </a:p>
          <a:p>
            <a:pPr marL="216000" indent="-213840">
              <a:lnSpc>
                <a:spcPct val="100000"/>
              </a:lnSpc>
            </a:pPr>
            <a:r>
              <a:rPr lang="en-GB" sz="1200" b="0" strike="noStrike" spc="-1">
                <a:solidFill>
                  <a:srgbClr val="000000"/>
                </a:solidFill>
                <a:uFill>
                  <a:solidFill>
                    <a:srgbClr val="FFFFFF"/>
                  </a:solidFill>
                </a:uFill>
                <a:latin typeface="Arial"/>
                <a:ea typeface="Arial"/>
              </a:rPr>
              <a:t>The document extracted will be labelled as the slide number and uploaded when the trainer is delivering this slide.</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a:p>
            <a:pPr marL="216000" indent="-213840">
              <a:lnSpc>
                <a:spcPct val="100000"/>
              </a:lnSpc>
            </a:pPr>
            <a:r>
              <a:rPr lang="en-GB" sz="1200" b="0" strike="noStrike" spc="-1">
                <a:solidFill>
                  <a:srgbClr val="000000"/>
                </a:solidFill>
                <a:uFill>
                  <a:solidFill>
                    <a:srgbClr val="FFFFFF"/>
                  </a:solidFill>
                </a:uFill>
                <a:latin typeface="Arial"/>
                <a:ea typeface="Arial"/>
              </a:rPr>
              <a:t>Select Responses where candidates did well … explain why</a:t>
            </a:r>
            <a:endParaRPr lang="en-GB" sz="2000" b="0" strike="noStrike" spc="-1">
              <a:solidFill>
                <a:srgbClr val="000000"/>
              </a:solidFill>
              <a:uFill>
                <a:solidFill>
                  <a:srgbClr val="FFFFFF"/>
                </a:solidFill>
              </a:uFill>
              <a:latin typeface="Arial"/>
            </a:endParaRPr>
          </a:p>
          <a:p>
            <a:pPr marL="216000" indent="-213840">
              <a:lnSpc>
                <a:spcPct val="100000"/>
              </a:lnSpc>
            </a:pPr>
            <a:r>
              <a:rPr lang="en-GB" sz="1200" b="0" strike="noStrike" spc="-1">
                <a:solidFill>
                  <a:srgbClr val="000000"/>
                </a:solidFill>
                <a:uFill>
                  <a:solidFill>
                    <a:srgbClr val="FFFFFF"/>
                  </a:solidFill>
                </a:uFill>
                <a:latin typeface="Arial"/>
                <a:ea typeface="Arial"/>
              </a:rPr>
              <a:t>Select Mix Ability Questions</a:t>
            </a:r>
            <a:endParaRPr lang="en-GB" sz="2000" b="0" strike="noStrike" spc="-1">
              <a:solidFill>
                <a:srgbClr val="000000"/>
              </a:solidFill>
              <a:uFill>
                <a:solidFill>
                  <a:srgbClr val="FFFFFF"/>
                </a:solidFill>
              </a:uFill>
              <a:latin typeface="Arial"/>
            </a:endParaRPr>
          </a:p>
          <a:p>
            <a:pPr marL="216000" indent="-213840">
              <a:lnSpc>
                <a:spcPct val="100000"/>
              </a:lnSpc>
            </a:pPr>
            <a:r>
              <a:rPr lang="en-GB" sz="1200" b="0" strike="noStrike" spc="-1">
                <a:solidFill>
                  <a:srgbClr val="000000"/>
                </a:solidFill>
                <a:uFill>
                  <a:solidFill>
                    <a:srgbClr val="FFFFFF"/>
                  </a:solidFill>
                </a:uFill>
                <a:latin typeface="Arial"/>
                <a:ea typeface="Arial"/>
              </a:rPr>
              <a:t>Depending on the length of the session, it is up to you how many responses you decide to use here….the more you can provide the better. </a:t>
            </a:r>
            <a:endParaRPr lang="en-GB" sz="2000" b="0" strike="noStrike" spc="-1">
              <a:solidFill>
                <a:srgbClr val="000000"/>
              </a:solidFill>
              <a:uFill>
                <a:solidFill>
                  <a:srgbClr val="FFFFFF"/>
                </a:solidFill>
              </a:uFill>
              <a:latin typeface="Arial"/>
            </a:endParaRPr>
          </a:p>
          <a:p>
            <a:pPr marL="216000" indent="-213840">
              <a:lnSpc>
                <a:spcPct val="100000"/>
              </a:lnSpc>
            </a:pPr>
            <a:r>
              <a:rPr lang="en-GB" sz="1200" b="0" strike="noStrike" spc="-1">
                <a:solidFill>
                  <a:srgbClr val="000000"/>
                </a:solidFill>
                <a:uFill>
                  <a:solidFill>
                    <a:srgbClr val="FFFFFF"/>
                  </a:solidFill>
                </a:uFill>
                <a:latin typeface="Arial"/>
                <a:ea typeface="Arial"/>
              </a:rPr>
              <a:t>Explain what the trainer should specifically mention about each response in the trainer delivery booklet.</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8837862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 name="PlaceHolder 1"/>
          <p:cNvSpPr>
            <a:spLocks noGrp="1"/>
          </p:cNvSpPr>
          <p:nvPr>
            <p:ph type="body"/>
          </p:nvPr>
        </p:nvSpPr>
        <p:spPr>
          <a:xfrm>
            <a:off x="1124640" y="4343400"/>
            <a:ext cx="4605480" cy="4111920"/>
          </a:xfrm>
          <a:prstGeom prst="rect">
            <a:avLst/>
          </a:prstGeom>
        </p:spPr>
        <p:txBody>
          <a:bodyPr lIns="0" tIns="91440" rIns="0" bIns="91440"/>
          <a:lstStyle/>
          <a:p>
            <a:pPr marL="216000" indent="-213840">
              <a:lnSpc>
                <a:spcPct val="100000"/>
              </a:lnSpc>
            </a:pPr>
            <a:r>
              <a:rPr lang="en-GB" sz="1200" b="0" strike="noStrike" spc="-1">
                <a:solidFill>
                  <a:srgbClr val="000000"/>
                </a:solidFill>
                <a:uFill>
                  <a:solidFill>
                    <a:srgbClr val="FFFFFF"/>
                  </a:solidFill>
                </a:uFill>
                <a:latin typeface="Arial"/>
                <a:ea typeface="Arial"/>
              </a:rPr>
              <a:t>Please specify the texts in red so that we can extract from the document requested.</a:t>
            </a:r>
            <a:endParaRPr lang="en-GB" sz="2000" b="0" strike="noStrike" spc="-1">
              <a:solidFill>
                <a:srgbClr val="000000"/>
              </a:solidFill>
              <a:uFill>
                <a:solidFill>
                  <a:srgbClr val="FFFFFF"/>
                </a:solidFill>
              </a:uFill>
              <a:latin typeface="Arial"/>
            </a:endParaRPr>
          </a:p>
          <a:p>
            <a:pPr marL="216000" indent="-213840">
              <a:lnSpc>
                <a:spcPct val="100000"/>
              </a:lnSpc>
            </a:pPr>
            <a:r>
              <a:rPr lang="en-GB" sz="1200" b="0" strike="noStrike" spc="-1">
                <a:solidFill>
                  <a:srgbClr val="000000"/>
                </a:solidFill>
                <a:uFill>
                  <a:solidFill>
                    <a:srgbClr val="FFFFFF"/>
                  </a:solidFill>
                </a:uFill>
                <a:latin typeface="Arial"/>
                <a:ea typeface="Arial"/>
              </a:rPr>
              <a:t>The document extracted will be labelled as the slide number and uploaded when the trainer is delivering this slide.</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a:p>
            <a:pPr marL="216000" indent="-213840">
              <a:lnSpc>
                <a:spcPct val="100000"/>
              </a:lnSpc>
            </a:pPr>
            <a:r>
              <a:rPr lang="en-GB" sz="1200" b="0" strike="noStrike" spc="-1">
                <a:solidFill>
                  <a:srgbClr val="000000"/>
                </a:solidFill>
                <a:uFill>
                  <a:solidFill>
                    <a:srgbClr val="FFFFFF"/>
                  </a:solidFill>
                </a:uFill>
                <a:latin typeface="Arial"/>
                <a:ea typeface="Arial"/>
              </a:rPr>
              <a:t>Select Responses where candidates did well … explain why</a:t>
            </a:r>
            <a:endParaRPr lang="en-GB" sz="2000" b="0" strike="noStrike" spc="-1">
              <a:solidFill>
                <a:srgbClr val="000000"/>
              </a:solidFill>
              <a:uFill>
                <a:solidFill>
                  <a:srgbClr val="FFFFFF"/>
                </a:solidFill>
              </a:uFill>
              <a:latin typeface="Arial"/>
            </a:endParaRPr>
          </a:p>
          <a:p>
            <a:pPr marL="216000" indent="-213840">
              <a:lnSpc>
                <a:spcPct val="100000"/>
              </a:lnSpc>
            </a:pPr>
            <a:r>
              <a:rPr lang="en-GB" sz="1200" b="0" strike="noStrike" spc="-1">
                <a:solidFill>
                  <a:srgbClr val="000000"/>
                </a:solidFill>
                <a:uFill>
                  <a:solidFill>
                    <a:srgbClr val="FFFFFF"/>
                  </a:solidFill>
                </a:uFill>
                <a:latin typeface="Arial"/>
                <a:ea typeface="Arial"/>
              </a:rPr>
              <a:t>Select Mix Ability Questions</a:t>
            </a:r>
            <a:endParaRPr lang="en-GB" sz="2000" b="0" strike="noStrike" spc="-1">
              <a:solidFill>
                <a:srgbClr val="000000"/>
              </a:solidFill>
              <a:uFill>
                <a:solidFill>
                  <a:srgbClr val="FFFFFF"/>
                </a:solidFill>
              </a:uFill>
              <a:latin typeface="Arial"/>
            </a:endParaRPr>
          </a:p>
          <a:p>
            <a:pPr marL="216000" indent="-213840">
              <a:lnSpc>
                <a:spcPct val="100000"/>
              </a:lnSpc>
            </a:pPr>
            <a:r>
              <a:rPr lang="en-GB" sz="1200" b="0" strike="noStrike" spc="-1">
                <a:solidFill>
                  <a:srgbClr val="000000"/>
                </a:solidFill>
                <a:uFill>
                  <a:solidFill>
                    <a:srgbClr val="FFFFFF"/>
                  </a:solidFill>
                </a:uFill>
                <a:latin typeface="Arial"/>
                <a:ea typeface="Arial"/>
              </a:rPr>
              <a:t>Depending on the length of the session, it is up to you how many responses you decide to use here….the more you can provide the better. </a:t>
            </a:r>
            <a:endParaRPr lang="en-GB" sz="2000" b="0" strike="noStrike" spc="-1">
              <a:solidFill>
                <a:srgbClr val="000000"/>
              </a:solidFill>
              <a:uFill>
                <a:solidFill>
                  <a:srgbClr val="FFFFFF"/>
                </a:solidFill>
              </a:uFill>
              <a:latin typeface="Arial"/>
            </a:endParaRPr>
          </a:p>
          <a:p>
            <a:pPr marL="216000" indent="-213840">
              <a:lnSpc>
                <a:spcPct val="100000"/>
              </a:lnSpc>
            </a:pPr>
            <a:r>
              <a:rPr lang="en-GB" sz="1200" b="0" strike="noStrike" spc="-1">
                <a:solidFill>
                  <a:srgbClr val="000000"/>
                </a:solidFill>
                <a:uFill>
                  <a:solidFill>
                    <a:srgbClr val="FFFFFF"/>
                  </a:solidFill>
                </a:uFill>
                <a:latin typeface="Arial"/>
                <a:ea typeface="Arial"/>
              </a:rPr>
              <a:t>Explain what the trainer should specifically mention about each response in the trainer delivery booklet.</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4428133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3" name="PlaceHolder 1"/>
          <p:cNvSpPr>
            <a:spLocks noGrp="1"/>
          </p:cNvSpPr>
          <p:nvPr>
            <p:ph type="body"/>
          </p:nvPr>
        </p:nvSpPr>
        <p:spPr>
          <a:xfrm>
            <a:off x="1124640" y="4343400"/>
            <a:ext cx="4605480" cy="4111920"/>
          </a:xfrm>
          <a:prstGeom prst="rect">
            <a:avLst/>
          </a:prstGeom>
        </p:spPr>
        <p:txBody>
          <a:bodyPr lIns="0" tIns="91440" rIns="0" bIns="91440"/>
          <a:lstStyle/>
          <a:p>
            <a:pPr marL="216000" indent="-213840">
              <a:lnSpc>
                <a:spcPct val="100000"/>
              </a:lnSpc>
            </a:pPr>
            <a:r>
              <a:rPr lang="en-GB" sz="1200" b="0" strike="noStrike" spc="-1">
                <a:solidFill>
                  <a:srgbClr val="000000"/>
                </a:solidFill>
                <a:uFill>
                  <a:solidFill>
                    <a:srgbClr val="FFFFFF"/>
                  </a:solidFill>
                </a:uFill>
                <a:latin typeface="Arial"/>
                <a:ea typeface="Arial"/>
              </a:rPr>
              <a:t>As previously, ask the delegates to offer their views on the delivery of the qualification and best practice. The above areas may be good starting points for a discussion and may make this part of the session a bit more focused. </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a:p>
            <a:pPr marL="216000" indent="-213840">
              <a:lnSpc>
                <a:spcPct val="100000"/>
              </a:lnSpc>
            </a:pPr>
            <a:r>
              <a:rPr lang="en-GB" sz="1200" b="0" strike="noStrike" spc="-1">
                <a:solidFill>
                  <a:srgbClr val="000000"/>
                </a:solidFill>
                <a:uFill>
                  <a:solidFill>
                    <a:srgbClr val="FFFFFF"/>
                  </a:solidFill>
                </a:uFill>
                <a:latin typeface="Arial"/>
                <a:ea typeface="Arial"/>
              </a:rPr>
              <a:t>Allow them to discuss and share ideas on how to deliver this subject and qualification with each other. </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a:p>
            <a:pPr marL="216000" indent="-213840">
              <a:lnSpc>
                <a:spcPct val="100000"/>
              </a:lnSpc>
            </a:pPr>
            <a:r>
              <a:rPr lang="en-GB" sz="1200" b="0" strike="noStrike" spc="-1">
                <a:solidFill>
                  <a:srgbClr val="000000"/>
                </a:solidFill>
                <a:uFill>
                  <a:solidFill>
                    <a:srgbClr val="FFFFFF"/>
                  </a:solidFill>
                </a:uFill>
                <a:latin typeface="Arial"/>
                <a:ea typeface="Arial"/>
              </a:rPr>
              <a:t>Please note that this part is dealing with the delivery of the qualification rather than the exam. You will need to make this clear to the delegates when facilitating the discussion. </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2415088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6" name="PlaceHolder 1"/>
          <p:cNvSpPr>
            <a:spLocks noGrp="1"/>
          </p:cNvSpPr>
          <p:nvPr>
            <p:ph type="body"/>
          </p:nvPr>
        </p:nvSpPr>
        <p:spPr>
          <a:xfrm>
            <a:off x="1124640" y="4343400"/>
            <a:ext cx="4605480" cy="4111920"/>
          </a:xfrm>
          <a:prstGeom prst="rect">
            <a:avLst/>
          </a:prstGeom>
        </p:spPr>
        <p:txBody>
          <a:bodyPr lIns="0" tIns="91440" rIns="0" bIns="91440"/>
          <a:lstStyle/>
          <a:p>
            <a:pPr marL="216000" indent="-213840">
              <a:lnSpc>
                <a:spcPct val="100000"/>
              </a:lnSpc>
            </a:pPr>
            <a:r>
              <a:rPr lang="en-GB" sz="1200" b="0" strike="noStrike" spc="-1">
                <a:solidFill>
                  <a:srgbClr val="000000"/>
                </a:solidFill>
                <a:uFill>
                  <a:solidFill>
                    <a:srgbClr val="FFFFFF"/>
                  </a:solidFill>
                </a:uFill>
                <a:latin typeface="Arial"/>
                <a:ea typeface="Arial"/>
              </a:rPr>
              <a:t>You can either insert your ‘Polls to get to know the delegates’ here or include in the pack as a separate document. </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a:p>
            <a:pPr marL="216000" indent="-213840">
              <a:lnSpc>
                <a:spcPct val="100000"/>
              </a:lnSpc>
            </a:pPr>
            <a:r>
              <a:rPr lang="en-GB" sz="1200" b="0" strike="noStrike" spc="-1">
                <a:solidFill>
                  <a:srgbClr val="000000"/>
                </a:solidFill>
                <a:uFill>
                  <a:solidFill>
                    <a:srgbClr val="FFFFFF"/>
                  </a:solidFill>
                </a:uFill>
                <a:latin typeface="Arial"/>
                <a:ea typeface="Arial"/>
              </a:rPr>
              <a:t>It is important that you involve the delegates right from the start of the session. Feedback is a two way communication and even though you are the expert here and understand what has happened in the last examination series, it is important to also understand who the delegates are, what were their issues with the last paper and why have they decided to come to this session. This will give you an idea, what your audience is like and also establish areas you may need to spend a little bit more time on. </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12587347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 name="PlaceHolder 1"/>
          <p:cNvSpPr>
            <a:spLocks noGrp="1"/>
          </p:cNvSpPr>
          <p:nvPr>
            <p:ph type="body"/>
          </p:nvPr>
        </p:nvSpPr>
        <p:spPr>
          <a:xfrm>
            <a:off x="1124640" y="4343400"/>
            <a:ext cx="4605480" cy="4111920"/>
          </a:xfrm>
          <a:prstGeom prst="rect">
            <a:avLst/>
          </a:prstGeom>
        </p:spPr>
        <p:txBody>
          <a:bodyPr lIns="0" tIns="91440" rIns="0" bIns="91440"/>
          <a:lstStyle/>
          <a:p>
            <a:pPr marL="216000" indent="-213840">
              <a:lnSpc>
                <a:spcPct val="100000"/>
              </a:lnSpc>
            </a:pPr>
            <a:r>
              <a:rPr lang="en-GB" sz="1200" b="1" i="1" strike="noStrike" spc="-1">
                <a:solidFill>
                  <a:srgbClr val="000000"/>
                </a:solidFill>
                <a:uFill>
                  <a:solidFill>
                    <a:srgbClr val="FFFFFF"/>
                  </a:solidFill>
                </a:uFill>
                <a:latin typeface="Arial"/>
                <a:ea typeface="Arial"/>
              </a:rPr>
              <a:t>[If you’re the writer for this pack, please include the contact details that appear on the website to contact the subject advisor]</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6924795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 name="PlaceHolder 1"/>
          <p:cNvSpPr>
            <a:spLocks noGrp="1"/>
          </p:cNvSpPr>
          <p:nvPr>
            <p:ph type="body"/>
          </p:nvPr>
        </p:nvSpPr>
        <p:spPr>
          <a:xfrm>
            <a:off x="1124640" y="4343400"/>
            <a:ext cx="4605480" cy="4111920"/>
          </a:xfrm>
          <a:prstGeom prst="rect">
            <a:avLst/>
          </a:prstGeom>
        </p:spPr>
        <p:txBody>
          <a:bodyPr lIns="0" tIns="91440" rIns="0" bIns="91440"/>
          <a:lstStyle/>
          <a:p>
            <a:pPr marL="216000" indent="-213840">
              <a:lnSpc>
                <a:spcPct val="100000"/>
              </a:lnSpc>
            </a:pPr>
            <a:r>
              <a:rPr lang="en-GB" sz="1200" b="0" strike="noStrike" spc="-1">
                <a:solidFill>
                  <a:srgbClr val="000000"/>
                </a:solidFill>
                <a:uFill>
                  <a:solidFill>
                    <a:srgbClr val="FFFFFF"/>
                  </a:solidFill>
                </a:uFill>
                <a:latin typeface="Arial"/>
                <a:ea typeface="Arial"/>
              </a:rPr>
              <a:t>This section will be delivered by your host from Inset Online. </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15755954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 name="PlaceHolder 1"/>
          <p:cNvSpPr>
            <a:spLocks noGrp="1"/>
          </p:cNvSpPr>
          <p:nvPr>
            <p:ph type="body"/>
          </p:nvPr>
        </p:nvSpPr>
        <p:spPr>
          <a:xfrm>
            <a:off x="1124640" y="4343400"/>
            <a:ext cx="4605480" cy="4111920"/>
          </a:xfrm>
          <a:prstGeom prst="rect">
            <a:avLst/>
          </a:prstGeom>
        </p:spPr>
        <p:txBody>
          <a:bodyPr lIns="0" tIns="91440" rIns="0" bIns="91440"/>
          <a:lstStyle/>
          <a:p>
            <a:pPr marL="216000" indent="-213840">
              <a:lnSpc>
                <a:spcPct val="100000"/>
              </a:lnSpc>
            </a:pPr>
            <a:r>
              <a:rPr lang="en-GB" sz="1200" b="0" strike="noStrike" spc="-1">
                <a:solidFill>
                  <a:srgbClr val="000000"/>
                </a:solidFill>
                <a:uFill>
                  <a:solidFill>
                    <a:srgbClr val="FFFFFF"/>
                  </a:solidFill>
                </a:uFill>
                <a:latin typeface="Arial"/>
                <a:ea typeface="Arial"/>
              </a:rPr>
              <a:t>This section will be delivered by your host from Inset Online. </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42126121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 name="PlaceHolder 1"/>
          <p:cNvSpPr>
            <a:spLocks noGrp="1"/>
          </p:cNvSpPr>
          <p:nvPr>
            <p:ph type="body"/>
          </p:nvPr>
        </p:nvSpPr>
        <p:spPr>
          <a:xfrm>
            <a:off x="1124640" y="4343400"/>
            <a:ext cx="4605480" cy="4111920"/>
          </a:xfrm>
          <a:prstGeom prst="rect">
            <a:avLst/>
          </a:prstGeom>
        </p:spPr>
        <p:txBody>
          <a:bodyPr lIns="0" tIns="91440" rIns="0" bIns="91440"/>
          <a:lstStyle/>
          <a:p>
            <a:pPr marL="216000" indent="-213840">
              <a:lnSpc>
                <a:spcPct val="100000"/>
              </a:lnSpc>
            </a:pPr>
            <a:r>
              <a:rPr lang="en-GB" sz="1200" b="0" strike="noStrike" spc="-1">
                <a:solidFill>
                  <a:srgbClr val="000000"/>
                </a:solidFill>
                <a:uFill>
                  <a:solidFill>
                    <a:srgbClr val="FFFFFF"/>
                  </a:solidFill>
                </a:uFill>
                <a:latin typeface="Arial"/>
                <a:ea typeface="Arial"/>
              </a:rPr>
              <a:t>We constantly look to improve the delivery of our training and appreciate all delegate feedback. </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a:p>
            <a:pPr marL="216000" indent="-213840">
              <a:lnSpc>
                <a:spcPct val="100000"/>
              </a:lnSpc>
            </a:pPr>
            <a:r>
              <a:rPr lang="en-GB" sz="1200" b="0" strike="noStrike" spc="-1">
                <a:solidFill>
                  <a:srgbClr val="000000"/>
                </a:solidFill>
                <a:uFill>
                  <a:solidFill>
                    <a:srgbClr val="FFFFFF"/>
                  </a:solidFill>
                </a:uFill>
                <a:latin typeface="Arial"/>
                <a:ea typeface="Arial"/>
              </a:rPr>
              <a:t>Delegates will soon </a:t>
            </a:r>
            <a:r>
              <a:rPr lang="en-GB" sz="1200" b="1" strike="noStrike" spc="-1">
                <a:solidFill>
                  <a:srgbClr val="000000"/>
                </a:solidFill>
                <a:uFill>
                  <a:solidFill>
                    <a:srgbClr val="FFFFFF"/>
                  </a:solidFill>
                </a:uFill>
                <a:latin typeface="Arial"/>
                <a:ea typeface="Arial"/>
              </a:rPr>
              <a:t>receive an email directing them to our </a:t>
            </a:r>
            <a:r>
              <a:rPr lang="en-GB" sz="1200" b="1" strike="noStrike" spc="-1">
                <a:solidFill>
                  <a:srgbClr val="364395"/>
                </a:solidFill>
                <a:uFill>
                  <a:solidFill>
                    <a:srgbClr val="FFFFFF"/>
                  </a:solidFill>
                </a:uFill>
                <a:latin typeface="Arial"/>
                <a:ea typeface="Arial"/>
              </a:rPr>
              <a:t>online feedback form</a:t>
            </a:r>
            <a:r>
              <a:rPr lang="en-GB" sz="1200" b="0" strike="noStrike" spc="-1">
                <a:solidFill>
                  <a:srgbClr val="000000"/>
                </a:solidFill>
                <a:uFill>
                  <a:solidFill>
                    <a:srgbClr val="FFFFFF"/>
                  </a:solidFill>
                </a:uFill>
                <a:latin typeface="Arial"/>
                <a:ea typeface="Arial"/>
              </a:rPr>
              <a:t>. </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a:p>
            <a:pPr marL="216000" indent="-213840">
              <a:lnSpc>
                <a:spcPct val="100000"/>
              </a:lnSpc>
            </a:pPr>
            <a:r>
              <a:rPr lang="en-GB" sz="1200" b="0" strike="noStrike" spc="-1">
                <a:solidFill>
                  <a:srgbClr val="000000"/>
                </a:solidFill>
                <a:uFill>
                  <a:solidFill>
                    <a:srgbClr val="FFFFFF"/>
                  </a:solidFill>
                </a:uFill>
                <a:latin typeface="Arial"/>
                <a:ea typeface="Arial"/>
              </a:rPr>
              <a:t>The form takes no more than a couple of minutes to complete. Please ask them to take the time to let us know their thoughts by filling in this short form.</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25590446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8" name="PlaceHolder 1"/>
          <p:cNvSpPr>
            <a:spLocks noGrp="1"/>
          </p:cNvSpPr>
          <p:nvPr>
            <p:ph type="body"/>
          </p:nvPr>
        </p:nvSpPr>
        <p:spPr>
          <a:xfrm>
            <a:off x="1124640" y="4343400"/>
            <a:ext cx="4605480" cy="4111920"/>
          </a:xfrm>
          <a:prstGeom prst="rect">
            <a:avLst/>
          </a:prstGeom>
        </p:spPr>
        <p:txBody>
          <a:bodyPr lIns="0" tIns="91440" rIns="0" bIns="91440"/>
          <a:lstStyle/>
          <a:p>
            <a:pPr marL="216000" indent="-213840">
              <a:lnSpc>
                <a:spcPct val="100000"/>
              </a:lnSpc>
            </a:pPr>
            <a:r>
              <a:rPr lang="en-GB" sz="1200" b="1" i="1" strike="noStrike" spc="-1">
                <a:solidFill>
                  <a:srgbClr val="000000"/>
                </a:solidFill>
                <a:uFill>
                  <a:solidFill>
                    <a:srgbClr val="FFFFFF"/>
                  </a:solidFill>
                </a:uFill>
                <a:latin typeface="Arial"/>
                <a:ea typeface="Arial"/>
              </a:rPr>
              <a:t>There is a wide portfolio of training events already scheduled for the academic year 2016/17. </a:t>
            </a:r>
            <a:r>
              <a:rPr lang="en-GB" sz="1200" b="0" i="1" strike="noStrike" spc="-1">
                <a:solidFill>
                  <a:srgbClr val="000000"/>
                </a:solidFill>
                <a:uFill>
                  <a:solidFill>
                    <a:srgbClr val="FFFFFF"/>
                  </a:solidFill>
                </a:uFill>
                <a:latin typeface="Arial"/>
                <a:ea typeface="Arial"/>
              </a:rPr>
              <a:t>These include training events for our General Qualifications as well as Vocational Qualifications. </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a:p>
            <a:pPr marL="216000" indent="-213840">
              <a:lnSpc>
                <a:spcPct val="100000"/>
              </a:lnSpc>
            </a:pPr>
            <a:r>
              <a:rPr lang="en-GB" sz="1200" b="1" strike="noStrike" spc="-1">
                <a:solidFill>
                  <a:srgbClr val="000000"/>
                </a:solidFill>
                <a:uFill>
                  <a:solidFill>
                    <a:srgbClr val="FFFFFF"/>
                  </a:solidFill>
                </a:uFill>
                <a:latin typeface="Arial"/>
                <a:ea typeface="Arial"/>
              </a:rPr>
              <a:t>For General Qualifications</a:t>
            </a:r>
            <a:r>
              <a:rPr lang="en-GB" sz="1200" b="0" strike="noStrike" spc="-1">
                <a:solidFill>
                  <a:srgbClr val="000000"/>
                </a:solidFill>
                <a:uFill>
                  <a:solidFill>
                    <a:srgbClr val="FFFFFF"/>
                  </a:solidFill>
                </a:uFill>
                <a:latin typeface="Arial"/>
                <a:ea typeface="Arial"/>
              </a:rPr>
              <a:t>, you can take an advantage of events such as:</a:t>
            </a:r>
            <a:endParaRPr lang="en-GB" sz="2000" b="0" strike="noStrike" spc="-1">
              <a:solidFill>
                <a:srgbClr val="000000"/>
              </a:solidFill>
              <a:uFill>
                <a:solidFill>
                  <a:srgbClr val="FFFFFF"/>
                </a:solidFill>
              </a:uFill>
              <a:latin typeface="Arial"/>
            </a:endParaRPr>
          </a:p>
          <a:p>
            <a:pPr marL="216000" indent="-213840">
              <a:lnSpc>
                <a:spcPct val="100000"/>
              </a:lnSpc>
              <a:buClr>
                <a:srgbClr val="000000"/>
              </a:buClr>
              <a:buFont typeface="Symbol"/>
              <a:buChar char=""/>
            </a:pPr>
            <a:r>
              <a:rPr lang="en-GB" sz="1200" b="0" strike="noStrike" spc="-1">
                <a:solidFill>
                  <a:srgbClr val="000000"/>
                </a:solidFill>
                <a:uFill>
                  <a:solidFill>
                    <a:srgbClr val="FFFFFF"/>
                  </a:solidFill>
                </a:uFill>
                <a:latin typeface="Arial"/>
                <a:ea typeface="Arial"/>
              </a:rPr>
              <a:t>Delivering the qualification</a:t>
            </a:r>
            <a:endParaRPr lang="en-GB" sz="2000" b="0" strike="noStrike" spc="-1">
              <a:solidFill>
                <a:srgbClr val="000000"/>
              </a:solidFill>
              <a:uFill>
                <a:solidFill>
                  <a:srgbClr val="FFFFFF"/>
                </a:solidFill>
              </a:uFill>
              <a:latin typeface="Arial"/>
            </a:endParaRPr>
          </a:p>
          <a:p>
            <a:pPr marL="216000" indent="-213840">
              <a:lnSpc>
                <a:spcPct val="100000"/>
              </a:lnSpc>
              <a:buClr>
                <a:srgbClr val="000000"/>
              </a:buClr>
              <a:buFont typeface="Symbol"/>
              <a:buChar char=""/>
            </a:pPr>
            <a:r>
              <a:rPr lang="en-GB" sz="1200" b="0" strike="noStrike" spc="-1">
                <a:solidFill>
                  <a:srgbClr val="000000"/>
                </a:solidFill>
                <a:uFill>
                  <a:solidFill>
                    <a:srgbClr val="FFFFFF"/>
                  </a:solidFill>
                </a:uFill>
                <a:latin typeface="Arial"/>
                <a:ea typeface="Arial"/>
              </a:rPr>
              <a:t>Getting Ready to Teach</a:t>
            </a:r>
            <a:endParaRPr lang="en-GB" sz="2000" b="0" strike="noStrike" spc="-1">
              <a:solidFill>
                <a:srgbClr val="000000"/>
              </a:solidFill>
              <a:uFill>
                <a:solidFill>
                  <a:srgbClr val="FFFFFF"/>
                </a:solidFill>
              </a:uFill>
              <a:latin typeface="Arial"/>
            </a:endParaRPr>
          </a:p>
          <a:p>
            <a:pPr marL="216000" indent="-213840">
              <a:lnSpc>
                <a:spcPct val="100000"/>
              </a:lnSpc>
              <a:buClr>
                <a:srgbClr val="000000"/>
              </a:buClr>
              <a:buFont typeface="Symbol"/>
              <a:buChar char=""/>
            </a:pPr>
            <a:r>
              <a:rPr lang="en-GB" sz="1200" b="0" strike="noStrike" spc="-1">
                <a:solidFill>
                  <a:srgbClr val="000000"/>
                </a:solidFill>
                <a:uFill>
                  <a:solidFill>
                    <a:srgbClr val="FFFFFF"/>
                  </a:solidFill>
                </a:uFill>
                <a:latin typeface="Arial"/>
                <a:ea typeface="Arial"/>
              </a:rPr>
              <a:t>Guidance on internally assessed units </a:t>
            </a:r>
            <a:endParaRPr lang="en-GB" sz="2000" b="0" strike="noStrike" spc="-1">
              <a:solidFill>
                <a:srgbClr val="000000"/>
              </a:solidFill>
              <a:uFill>
                <a:solidFill>
                  <a:srgbClr val="FFFFFF"/>
                </a:solidFill>
              </a:uFill>
              <a:latin typeface="Arial"/>
            </a:endParaRPr>
          </a:p>
          <a:p>
            <a:pPr marL="216000" indent="-213840">
              <a:lnSpc>
                <a:spcPct val="100000"/>
              </a:lnSpc>
              <a:buClr>
                <a:srgbClr val="000000"/>
              </a:buClr>
              <a:buFont typeface="Symbol"/>
              <a:buChar char=""/>
            </a:pPr>
            <a:r>
              <a:rPr lang="en-GB" sz="1200" b="0" strike="noStrike" spc="-1">
                <a:solidFill>
                  <a:srgbClr val="000000"/>
                </a:solidFill>
                <a:uFill>
                  <a:solidFill>
                    <a:srgbClr val="FFFFFF"/>
                  </a:solidFill>
                </a:uFill>
                <a:latin typeface="Arial"/>
                <a:ea typeface="Arial"/>
              </a:rPr>
              <a:t>Controlled Assessment</a:t>
            </a:r>
            <a:endParaRPr lang="en-GB" sz="2000" b="0" strike="noStrike" spc="-1">
              <a:solidFill>
                <a:srgbClr val="000000"/>
              </a:solidFill>
              <a:uFill>
                <a:solidFill>
                  <a:srgbClr val="FFFFFF"/>
                </a:solidFill>
              </a:uFill>
              <a:latin typeface="Arial"/>
            </a:endParaRPr>
          </a:p>
          <a:p>
            <a:pPr marL="216000" indent="-213840">
              <a:lnSpc>
                <a:spcPct val="100000"/>
              </a:lnSpc>
              <a:buClr>
                <a:srgbClr val="000000"/>
              </a:buClr>
              <a:buFont typeface="Symbol"/>
              <a:buChar char=""/>
            </a:pPr>
            <a:r>
              <a:rPr lang="en-GB" sz="1200" b="0" strike="noStrike" spc="-1">
                <a:solidFill>
                  <a:srgbClr val="000000"/>
                </a:solidFill>
                <a:uFill>
                  <a:solidFill>
                    <a:srgbClr val="FFFFFF"/>
                  </a:solidFill>
                </a:uFill>
                <a:latin typeface="Arial"/>
                <a:ea typeface="Arial"/>
              </a:rPr>
              <a:t>Standardization </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a:p>
            <a:pPr marL="216000" indent="-213840">
              <a:lnSpc>
                <a:spcPct val="100000"/>
              </a:lnSpc>
            </a:pPr>
            <a:r>
              <a:rPr lang="en-GB" sz="1200" b="1" strike="noStrike" spc="-1">
                <a:solidFill>
                  <a:srgbClr val="000000"/>
                </a:solidFill>
                <a:uFill>
                  <a:solidFill>
                    <a:srgbClr val="FFFFFF"/>
                  </a:solidFill>
                </a:uFill>
                <a:latin typeface="Arial"/>
                <a:ea typeface="Arial"/>
              </a:rPr>
              <a:t>For Vocational Qualifications</a:t>
            </a:r>
            <a:r>
              <a:rPr lang="en-GB" sz="1200" b="0" strike="noStrike" spc="-1">
                <a:solidFill>
                  <a:srgbClr val="000000"/>
                </a:solidFill>
                <a:uFill>
                  <a:solidFill>
                    <a:srgbClr val="FFFFFF"/>
                  </a:solidFill>
                </a:uFill>
                <a:latin typeface="Arial"/>
                <a:ea typeface="Arial"/>
              </a:rPr>
              <a:t>, again depending on your needs you can take the opportunity for training in the following areas:</a:t>
            </a:r>
            <a:endParaRPr lang="en-GB" sz="2000" b="0" strike="noStrike" spc="-1">
              <a:solidFill>
                <a:srgbClr val="000000"/>
              </a:solidFill>
              <a:uFill>
                <a:solidFill>
                  <a:srgbClr val="FFFFFF"/>
                </a:solidFill>
              </a:uFill>
              <a:latin typeface="Arial"/>
            </a:endParaRPr>
          </a:p>
          <a:p>
            <a:pPr marL="216000" indent="-213840">
              <a:lnSpc>
                <a:spcPct val="100000"/>
              </a:lnSpc>
              <a:buClr>
                <a:srgbClr val="000000"/>
              </a:buClr>
              <a:buFont typeface="Symbol"/>
              <a:buChar char=""/>
            </a:pPr>
            <a:r>
              <a:rPr lang="en-GB" sz="1200" b="0" strike="noStrike" spc="-1">
                <a:solidFill>
                  <a:srgbClr val="000000"/>
                </a:solidFill>
                <a:uFill>
                  <a:solidFill>
                    <a:srgbClr val="FFFFFF"/>
                  </a:solidFill>
                </a:uFill>
                <a:latin typeface="Arial"/>
                <a:ea typeface="Arial"/>
              </a:rPr>
              <a:t>New to teaching BTEC’s</a:t>
            </a:r>
            <a:endParaRPr lang="en-GB" sz="2000" b="0" strike="noStrike" spc="-1">
              <a:solidFill>
                <a:srgbClr val="000000"/>
              </a:solidFill>
              <a:uFill>
                <a:solidFill>
                  <a:srgbClr val="FFFFFF"/>
                </a:solidFill>
              </a:uFill>
              <a:latin typeface="Arial"/>
            </a:endParaRPr>
          </a:p>
          <a:p>
            <a:pPr marL="216000" indent="-213840">
              <a:lnSpc>
                <a:spcPct val="100000"/>
              </a:lnSpc>
              <a:buClr>
                <a:srgbClr val="000000"/>
              </a:buClr>
              <a:buFont typeface="Symbol"/>
              <a:buChar char=""/>
            </a:pPr>
            <a:r>
              <a:rPr lang="en-GB" sz="1200" b="0" strike="noStrike" spc="-1">
                <a:solidFill>
                  <a:srgbClr val="000000"/>
                </a:solidFill>
                <a:uFill>
                  <a:solidFill>
                    <a:srgbClr val="FFFFFF"/>
                  </a:solidFill>
                </a:uFill>
                <a:latin typeface="Arial"/>
                <a:ea typeface="Arial"/>
              </a:rPr>
              <a:t>Getting ready to teach NG BTEC </a:t>
            </a:r>
            <a:endParaRPr lang="en-GB" sz="2000" b="0" strike="noStrike" spc="-1">
              <a:solidFill>
                <a:srgbClr val="000000"/>
              </a:solidFill>
              <a:uFill>
                <a:solidFill>
                  <a:srgbClr val="FFFFFF"/>
                </a:solidFill>
              </a:uFill>
              <a:latin typeface="Arial"/>
            </a:endParaRPr>
          </a:p>
          <a:p>
            <a:pPr marL="216000" indent="-213840">
              <a:lnSpc>
                <a:spcPct val="100000"/>
              </a:lnSpc>
              <a:buClr>
                <a:srgbClr val="000000"/>
              </a:buClr>
              <a:buFont typeface="Symbol"/>
              <a:buChar char=""/>
            </a:pPr>
            <a:r>
              <a:rPr lang="en-GB" sz="1200" b="0" strike="noStrike" spc="-1">
                <a:solidFill>
                  <a:srgbClr val="000000"/>
                </a:solidFill>
                <a:uFill>
                  <a:solidFill>
                    <a:srgbClr val="FFFFFF"/>
                  </a:solidFill>
                </a:uFill>
                <a:latin typeface="Arial"/>
                <a:ea typeface="Arial"/>
              </a:rPr>
              <a:t>BTEC Designing Assignments and Assessment</a:t>
            </a:r>
            <a:endParaRPr lang="en-GB" sz="2000" b="0" strike="noStrike" spc="-1">
              <a:solidFill>
                <a:srgbClr val="000000"/>
              </a:solidFill>
              <a:uFill>
                <a:solidFill>
                  <a:srgbClr val="FFFFFF"/>
                </a:solidFill>
              </a:uFill>
              <a:latin typeface="Arial"/>
            </a:endParaRPr>
          </a:p>
          <a:p>
            <a:pPr marL="216000" indent="-213840">
              <a:lnSpc>
                <a:spcPct val="100000"/>
              </a:lnSpc>
              <a:buClr>
                <a:srgbClr val="000000"/>
              </a:buClr>
              <a:buFont typeface="Symbol"/>
              <a:buChar char=""/>
            </a:pPr>
            <a:r>
              <a:rPr lang="en-GB" sz="1200" b="0" strike="noStrike" spc="-1">
                <a:solidFill>
                  <a:srgbClr val="000000"/>
                </a:solidFill>
                <a:uFill>
                  <a:solidFill>
                    <a:srgbClr val="FFFFFF"/>
                  </a:solidFill>
                </a:uFill>
                <a:latin typeface="Arial"/>
                <a:ea typeface="Arial"/>
              </a:rPr>
              <a:t>Effective delivery and assessment for Skills Qualifications</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a:p>
            <a:pPr marL="216000" indent="-213840">
              <a:lnSpc>
                <a:spcPct val="100000"/>
              </a:lnSpc>
            </a:pPr>
            <a:r>
              <a:rPr lang="en-GB" sz="1200" b="1" i="1" strike="noStrike" spc="-1">
                <a:solidFill>
                  <a:srgbClr val="000000"/>
                </a:solidFill>
                <a:uFill>
                  <a:solidFill>
                    <a:srgbClr val="FFFFFF"/>
                  </a:solidFill>
                </a:uFill>
                <a:latin typeface="Arial"/>
                <a:ea typeface="Arial"/>
              </a:rPr>
              <a:t>Our events have been designed for the UK as well as international centres. </a:t>
            </a:r>
            <a:r>
              <a:rPr lang="en-GB" sz="1200" b="0" i="1" strike="noStrike" spc="-1">
                <a:solidFill>
                  <a:srgbClr val="000000"/>
                </a:solidFill>
                <a:uFill>
                  <a:solidFill>
                    <a:srgbClr val="FFFFFF"/>
                  </a:solidFill>
                </a:uFill>
                <a:latin typeface="Arial"/>
                <a:ea typeface="Arial"/>
              </a:rPr>
              <a:t>Some events that are specifically designed for UK centres and some specifically for international centres. </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33850895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7" name="PlaceHolder 1"/>
          <p:cNvSpPr>
            <a:spLocks noGrp="1"/>
          </p:cNvSpPr>
          <p:nvPr>
            <p:ph type="body"/>
          </p:nvPr>
        </p:nvSpPr>
        <p:spPr>
          <a:xfrm>
            <a:off x="1124640" y="4343400"/>
            <a:ext cx="4605480" cy="4111920"/>
          </a:xfrm>
          <a:prstGeom prst="rect">
            <a:avLst/>
          </a:prstGeom>
        </p:spPr>
        <p:txBody>
          <a:bodyPr lIns="0" tIns="91440" rIns="0" bIns="91440"/>
          <a:lstStyle/>
          <a:p>
            <a:pPr marL="216000" indent="-213840">
              <a:lnSpc>
                <a:spcPct val="100000"/>
              </a:lnSpc>
            </a:pPr>
            <a:r>
              <a:rPr lang="en-GB" sz="1200" b="0" strike="noStrike" spc="-1">
                <a:solidFill>
                  <a:srgbClr val="000000"/>
                </a:solidFill>
                <a:uFill>
                  <a:solidFill>
                    <a:srgbClr val="FFFFFF"/>
                  </a:solidFill>
                </a:uFill>
                <a:latin typeface="Arial"/>
                <a:ea typeface="Arial"/>
              </a:rPr>
              <a:t>This section will be delivered by your host from Inset Online. </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36191043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8" name="PlaceHolder 1"/>
          <p:cNvSpPr>
            <a:spLocks noGrp="1"/>
          </p:cNvSpPr>
          <p:nvPr>
            <p:ph type="body"/>
          </p:nvPr>
        </p:nvSpPr>
        <p:spPr>
          <a:xfrm>
            <a:off x="1124640" y="4343400"/>
            <a:ext cx="4605480" cy="4111920"/>
          </a:xfrm>
          <a:prstGeom prst="rect">
            <a:avLst/>
          </a:prstGeom>
        </p:spPr>
        <p:txBody>
          <a:bodyPr lIns="0" tIns="91440" rIns="0" bIns="91440"/>
          <a:lstStyle/>
          <a:p>
            <a:pPr marL="216000" indent="-213840">
              <a:lnSpc>
                <a:spcPct val="100000"/>
              </a:lnSpc>
            </a:pPr>
            <a:r>
              <a:rPr lang="en-GB" sz="1200" b="0" strike="noStrike" spc="-1">
                <a:solidFill>
                  <a:srgbClr val="000000"/>
                </a:solidFill>
                <a:uFill>
                  <a:solidFill>
                    <a:srgbClr val="FFFFFF"/>
                  </a:solidFill>
                </a:uFill>
                <a:latin typeface="Arial"/>
                <a:ea typeface="Arial"/>
              </a:rPr>
              <a:t>This section will be delivered by your host from Inset Online. </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28219214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9" name="PlaceHolder 1"/>
          <p:cNvSpPr>
            <a:spLocks noGrp="1"/>
          </p:cNvSpPr>
          <p:nvPr>
            <p:ph type="body"/>
          </p:nvPr>
        </p:nvSpPr>
        <p:spPr>
          <a:xfrm>
            <a:off x="1124640" y="4343400"/>
            <a:ext cx="4605480" cy="4111920"/>
          </a:xfrm>
          <a:prstGeom prst="rect">
            <a:avLst/>
          </a:prstGeom>
        </p:spPr>
        <p:txBody>
          <a:bodyPr lIns="0" tIns="91440" rIns="0" bIns="91440"/>
          <a:lstStyle/>
          <a:p>
            <a:pPr marL="216000" indent="-213840">
              <a:lnSpc>
                <a:spcPct val="100000"/>
              </a:lnSpc>
            </a:pPr>
            <a:endParaRPr lang="en-GB" sz="2000" b="0" strike="noStrike" spc="-1" dirty="0">
              <a:solidFill>
                <a:srgbClr val="000000"/>
              </a:solidFill>
              <a:uFill>
                <a:solidFill>
                  <a:srgbClr val="FFFFFF"/>
                </a:solidFill>
              </a:uFill>
              <a:latin typeface="Arial"/>
            </a:endParaRPr>
          </a:p>
        </p:txBody>
      </p:sp>
    </p:spTree>
    <p:extLst>
      <p:ext uri="{BB962C8B-B14F-4D97-AF65-F5344CB8AC3E}">
        <p14:creationId xmlns:p14="http://schemas.microsoft.com/office/powerpoint/2010/main" val="40391287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0" name="PlaceHolder 1"/>
          <p:cNvSpPr>
            <a:spLocks noGrp="1"/>
          </p:cNvSpPr>
          <p:nvPr>
            <p:ph type="body"/>
          </p:nvPr>
        </p:nvSpPr>
        <p:spPr>
          <a:xfrm>
            <a:off x="1124640" y="4343400"/>
            <a:ext cx="4605480" cy="4111920"/>
          </a:xfrm>
          <a:prstGeom prst="rect">
            <a:avLst/>
          </a:prstGeom>
        </p:spPr>
        <p:txBody>
          <a:bodyPr lIns="0" tIns="91440" rIns="0" bIns="91440"/>
          <a:lstStyle/>
          <a:p>
            <a:pPr marL="216000" indent="-213840">
              <a:lnSpc>
                <a:spcPct val="100000"/>
              </a:lnSpc>
            </a:pPr>
            <a:r>
              <a:rPr lang="en-GB" sz="1200" b="0" strike="noStrike" spc="-1">
                <a:solidFill>
                  <a:srgbClr val="000000"/>
                </a:solidFill>
                <a:uFill>
                  <a:solidFill>
                    <a:srgbClr val="FFFFFF"/>
                  </a:solidFill>
                </a:uFill>
                <a:latin typeface="Arial"/>
                <a:ea typeface="Arial"/>
              </a:rPr>
              <a:t>Please insert the aims and objectives/course description from the writing contract. </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2314089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1" name="PlaceHolder 1"/>
          <p:cNvSpPr>
            <a:spLocks noGrp="1"/>
          </p:cNvSpPr>
          <p:nvPr>
            <p:ph type="body"/>
          </p:nvPr>
        </p:nvSpPr>
        <p:spPr>
          <a:xfrm>
            <a:off x="1124640" y="4343400"/>
            <a:ext cx="4605480" cy="4111920"/>
          </a:xfrm>
          <a:prstGeom prst="rect">
            <a:avLst/>
          </a:prstGeom>
        </p:spPr>
        <p:txBody>
          <a:bodyPr lIns="0" tIns="91440" rIns="0" bIns="91440"/>
          <a:lstStyle/>
          <a:p>
            <a:pPr marL="216000" indent="-213840">
              <a:lnSpc>
                <a:spcPct val="100000"/>
              </a:lnSpc>
            </a:pPr>
            <a:r>
              <a:rPr lang="en-GB" sz="1200" b="0" strike="noStrike" spc="-1">
                <a:solidFill>
                  <a:srgbClr val="000000"/>
                </a:solidFill>
                <a:uFill>
                  <a:solidFill>
                    <a:srgbClr val="FFFFFF"/>
                  </a:solidFill>
                </a:uFill>
                <a:latin typeface="Arial"/>
                <a:ea typeface="Arial"/>
              </a:rPr>
              <a:t>This section will be delivered by your host from Inset Online. </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7189608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2" name="PlaceHolder 1"/>
          <p:cNvSpPr>
            <a:spLocks noGrp="1"/>
          </p:cNvSpPr>
          <p:nvPr>
            <p:ph type="body"/>
          </p:nvPr>
        </p:nvSpPr>
        <p:spPr>
          <a:xfrm>
            <a:off x="1124640" y="4343400"/>
            <a:ext cx="4605480" cy="4111920"/>
          </a:xfrm>
          <a:prstGeom prst="rect">
            <a:avLst/>
          </a:prstGeom>
        </p:spPr>
        <p:txBody>
          <a:bodyPr lIns="0" tIns="91440" rIns="0" bIns="91440"/>
          <a:lstStyle/>
          <a:p>
            <a:pPr marL="216000" indent="-213840">
              <a:lnSpc>
                <a:spcPct val="80000"/>
              </a:lnSpc>
            </a:pPr>
            <a:endParaRPr lang="en-GB" sz="2000" b="0" strike="noStrike" spc="-1" dirty="0">
              <a:solidFill>
                <a:srgbClr val="000000"/>
              </a:solidFill>
              <a:uFill>
                <a:solidFill>
                  <a:srgbClr val="FFFFFF"/>
                </a:solidFill>
              </a:uFill>
              <a:latin typeface="Arial"/>
            </a:endParaRPr>
          </a:p>
          <a:p>
            <a:pPr marL="216000" indent="-213840">
              <a:lnSpc>
                <a:spcPct val="80000"/>
              </a:lnSpc>
            </a:pPr>
            <a:r>
              <a:rPr lang="en-GB" sz="1200" b="0" strike="noStrike" spc="-1" dirty="0">
                <a:solidFill>
                  <a:srgbClr val="000000"/>
                </a:solidFill>
                <a:uFill>
                  <a:solidFill>
                    <a:srgbClr val="FFFFFF"/>
                  </a:solidFill>
                </a:uFill>
                <a:latin typeface="Arial"/>
                <a:ea typeface="Arial"/>
              </a:rPr>
              <a:t>Suggestions: If you have a specification as a PDF, can keep the above slide design and when talking about the above areas, simply ask the host to bring it up on the screen (every event has an event host who will be supporting you with the technical aspect).  There are ways how you can display the information without having to copy and paste this into the individual slides and the host will be able to advise you. If this is somewhere on the website – you can also access the website live during the session. Delegates will be able to see where you are taking them. </a:t>
            </a:r>
            <a:endParaRPr lang="en-GB" sz="2000" b="0" strike="noStrike" spc="-1" dirty="0">
              <a:solidFill>
                <a:srgbClr val="000000"/>
              </a:solidFill>
              <a:uFill>
                <a:solidFill>
                  <a:srgbClr val="FFFFFF"/>
                </a:solidFill>
              </a:uFill>
              <a:latin typeface="Arial"/>
            </a:endParaRPr>
          </a:p>
          <a:p>
            <a:pPr marL="216000" indent="-213840">
              <a:lnSpc>
                <a:spcPct val="100000"/>
              </a:lnSpc>
            </a:pPr>
            <a:endParaRPr lang="en-GB" sz="2000" b="0" strike="noStrike" spc="-1" dirty="0">
              <a:solidFill>
                <a:srgbClr val="000000"/>
              </a:solidFill>
              <a:uFill>
                <a:solidFill>
                  <a:srgbClr val="FFFFFF"/>
                </a:solidFill>
              </a:uFill>
              <a:latin typeface="Arial"/>
            </a:endParaRPr>
          </a:p>
        </p:txBody>
      </p:sp>
    </p:spTree>
    <p:extLst>
      <p:ext uri="{BB962C8B-B14F-4D97-AF65-F5344CB8AC3E}">
        <p14:creationId xmlns:p14="http://schemas.microsoft.com/office/powerpoint/2010/main" val="37067703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3" name="PlaceHolder 1"/>
          <p:cNvSpPr>
            <a:spLocks noGrp="1"/>
          </p:cNvSpPr>
          <p:nvPr>
            <p:ph type="body"/>
          </p:nvPr>
        </p:nvSpPr>
        <p:spPr>
          <a:xfrm>
            <a:off x="1124640" y="4343400"/>
            <a:ext cx="4605480" cy="4111920"/>
          </a:xfrm>
          <a:prstGeom prst="rect">
            <a:avLst/>
          </a:prstGeom>
        </p:spPr>
        <p:txBody>
          <a:bodyPr lIns="0" tIns="91440" rIns="0" bIns="91440"/>
          <a:lstStyle/>
          <a:p>
            <a:pPr marL="216000" indent="-213840">
              <a:lnSpc>
                <a:spcPct val="100000"/>
              </a:lnSpc>
            </a:pPr>
            <a:r>
              <a:rPr lang="en-GB" sz="1200" b="0" strike="noStrike" spc="-1">
                <a:solidFill>
                  <a:srgbClr val="000000"/>
                </a:solidFill>
                <a:uFill>
                  <a:solidFill>
                    <a:srgbClr val="FFFFFF"/>
                  </a:solidFill>
                </a:uFill>
                <a:latin typeface="Arial"/>
                <a:ea typeface="Arial"/>
              </a:rPr>
              <a:t>Please specify the texts in red so that we can extract from the document requested.</a:t>
            </a:r>
            <a:endParaRPr lang="en-GB" sz="2000" b="0" strike="noStrike" spc="-1">
              <a:solidFill>
                <a:srgbClr val="000000"/>
              </a:solidFill>
              <a:uFill>
                <a:solidFill>
                  <a:srgbClr val="FFFFFF"/>
                </a:solidFill>
              </a:uFill>
              <a:latin typeface="Arial"/>
            </a:endParaRPr>
          </a:p>
          <a:p>
            <a:pPr marL="216000" indent="-213840">
              <a:lnSpc>
                <a:spcPct val="100000"/>
              </a:lnSpc>
            </a:pPr>
            <a:r>
              <a:rPr lang="en-GB" sz="1200" b="0" strike="noStrike" spc="-1">
                <a:solidFill>
                  <a:srgbClr val="000000"/>
                </a:solidFill>
                <a:uFill>
                  <a:solidFill>
                    <a:srgbClr val="FFFFFF"/>
                  </a:solidFill>
                </a:uFill>
                <a:latin typeface="Arial"/>
                <a:ea typeface="Arial"/>
              </a:rPr>
              <a:t>The document extracted will be labelled as the slide number and uploaded when the trainer is delivering this slide.</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a:p>
            <a:pPr marL="216000" indent="-213840">
              <a:lnSpc>
                <a:spcPct val="100000"/>
              </a:lnSpc>
            </a:pPr>
            <a:r>
              <a:rPr lang="en-GB" sz="1200" b="0" strike="noStrike" spc="-1">
                <a:solidFill>
                  <a:srgbClr val="000000"/>
                </a:solidFill>
                <a:uFill>
                  <a:solidFill>
                    <a:srgbClr val="FFFFFF"/>
                  </a:solidFill>
                </a:uFill>
                <a:latin typeface="Arial"/>
                <a:ea typeface="Arial"/>
              </a:rPr>
              <a:t>Select Responses where candidates did well … explain why</a:t>
            </a:r>
            <a:endParaRPr lang="en-GB" sz="2000" b="0" strike="noStrike" spc="-1">
              <a:solidFill>
                <a:srgbClr val="000000"/>
              </a:solidFill>
              <a:uFill>
                <a:solidFill>
                  <a:srgbClr val="FFFFFF"/>
                </a:solidFill>
              </a:uFill>
              <a:latin typeface="Arial"/>
            </a:endParaRPr>
          </a:p>
          <a:p>
            <a:pPr marL="216000" indent="-213840">
              <a:lnSpc>
                <a:spcPct val="100000"/>
              </a:lnSpc>
            </a:pPr>
            <a:r>
              <a:rPr lang="en-GB" sz="1200" b="0" strike="noStrike" spc="-1">
                <a:solidFill>
                  <a:srgbClr val="000000"/>
                </a:solidFill>
                <a:uFill>
                  <a:solidFill>
                    <a:srgbClr val="FFFFFF"/>
                  </a:solidFill>
                </a:uFill>
                <a:latin typeface="Arial"/>
                <a:ea typeface="Arial"/>
              </a:rPr>
              <a:t>Select Mix Ability Questions</a:t>
            </a:r>
            <a:endParaRPr lang="en-GB" sz="2000" b="0" strike="noStrike" spc="-1">
              <a:solidFill>
                <a:srgbClr val="000000"/>
              </a:solidFill>
              <a:uFill>
                <a:solidFill>
                  <a:srgbClr val="FFFFFF"/>
                </a:solidFill>
              </a:uFill>
              <a:latin typeface="Arial"/>
            </a:endParaRPr>
          </a:p>
          <a:p>
            <a:pPr marL="216000" indent="-213840">
              <a:lnSpc>
                <a:spcPct val="100000"/>
              </a:lnSpc>
            </a:pPr>
            <a:r>
              <a:rPr lang="en-GB" sz="1200" b="0" strike="noStrike" spc="-1">
                <a:solidFill>
                  <a:srgbClr val="000000"/>
                </a:solidFill>
                <a:uFill>
                  <a:solidFill>
                    <a:srgbClr val="FFFFFF"/>
                  </a:solidFill>
                </a:uFill>
                <a:latin typeface="Arial"/>
                <a:ea typeface="Arial"/>
              </a:rPr>
              <a:t>Depending on the length of the session, it is up to you how many responses you decide to use here….the more you can provide the better. </a:t>
            </a:r>
            <a:endParaRPr lang="en-GB" sz="2000" b="0" strike="noStrike" spc="-1">
              <a:solidFill>
                <a:srgbClr val="000000"/>
              </a:solidFill>
              <a:uFill>
                <a:solidFill>
                  <a:srgbClr val="FFFFFF"/>
                </a:solidFill>
              </a:uFill>
              <a:latin typeface="Arial"/>
            </a:endParaRPr>
          </a:p>
          <a:p>
            <a:pPr marL="216000" indent="-213840">
              <a:lnSpc>
                <a:spcPct val="100000"/>
              </a:lnSpc>
            </a:pPr>
            <a:r>
              <a:rPr lang="en-GB" sz="1200" b="0" strike="noStrike" spc="-1">
                <a:solidFill>
                  <a:srgbClr val="000000"/>
                </a:solidFill>
                <a:uFill>
                  <a:solidFill>
                    <a:srgbClr val="FFFFFF"/>
                  </a:solidFill>
                </a:uFill>
                <a:latin typeface="Arial"/>
                <a:ea typeface="Arial"/>
              </a:rPr>
              <a:t>Explain what the trainer should specifically mention about each response in the trainer delivery booklet.</a:t>
            </a: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a:p>
            <a:pPr marL="216000" indent="-213840">
              <a:lnSpc>
                <a:spcPct val="100000"/>
              </a:lnSpc>
            </a:pPr>
            <a:endParaRPr lang="en-GB" sz="2000" b="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3644193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27" name="PlaceHolder 2"/>
          <p:cNvSpPr>
            <a:spLocks noGrp="1"/>
          </p:cNvSpPr>
          <p:nvPr>
            <p:ph type="body"/>
          </p:nvPr>
        </p:nvSpPr>
        <p:spPr>
          <a:xfrm>
            <a:off x="457200" y="1604520"/>
            <a:ext cx="822924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28" name="PlaceHolder 3"/>
          <p:cNvSpPr>
            <a:spLocks noGrp="1"/>
          </p:cNvSpPr>
          <p:nvPr>
            <p:ph type="body"/>
          </p:nvPr>
        </p:nvSpPr>
        <p:spPr>
          <a:xfrm>
            <a:off x="457200" y="3682080"/>
            <a:ext cx="822924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328"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329" name="PlaceHolder 2"/>
          <p:cNvSpPr>
            <a:spLocks noGrp="1"/>
          </p:cNvSpPr>
          <p:nvPr>
            <p:ph type="body"/>
          </p:nvPr>
        </p:nvSpPr>
        <p:spPr>
          <a:xfrm>
            <a:off x="457200" y="1604520"/>
            <a:ext cx="401580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330" name="PlaceHolder 3"/>
          <p:cNvSpPr>
            <a:spLocks noGrp="1"/>
          </p:cNvSpPr>
          <p:nvPr>
            <p:ph type="body"/>
          </p:nvPr>
        </p:nvSpPr>
        <p:spPr>
          <a:xfrm>
            <a:off x="4674240" y="1604520"/>
            <a:ext cx="401580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31"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332" name="PlaceHolder 1"/>
          <p:cNvSpPr>
            <a:spLocks noGrp="1"/>
          </p:cNvSpPr>
          <p:nvPr>
            <p:ph type="subTitle"/>
          </p:nvPr>
        </p:nvSpPr>
        <p:spPr>
          <a:xfrm>
            <a:off x="457200" y="273600"/>
            <a:ext cx="8229240" cy="5307840"/>
          </a:xfrm>
          <a:prstGeom prst="rect">
            <a:avLst/>
          </a:prstGeom>
        </p:spPr>
        <p:txBody>
          <a:bodyPr lIns="0" tIns="0" rIns="0" bIns="0" anchor="ctr"/>
          <a:lstStyle/>
          <a:p>
            <a:pPr algn="ctr"/>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333"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334"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335" name="PlaceHolder 3"/>
          <p:cNvSpPr>
            <a:spLocks noGrp="1"/>
          </p:cNvSpPr>
          <p:nvPr>
            <p:ph type="body"/>
          </p:nvPr>
        </p:nvSpPr>
        <p:spPr>
          <a:xfrm>
            <a:off x="457200" y="368208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336" name="PlaceHolder 4"/>
          <p:cNvSpPr>
            <a:spLocks noGrp="1"/>
          </p:cNvSpPr>
          <p:nvPr>
            <p:ph type="body"/>
          </p:nvPr>
        </p:nvSpPr>
        <p:spPr>
          <a:xfrm>
            <a:off x="4674240" y="1604520"/>
            <a:ext cx="401580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337"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338" name="PlaceHolder 2"/>
          <p:cNvSpPr>
            <a:spLocks noGrp="1"/>
          </p:cNvSpPr>
          <p:nvPr>
            <p:ph type="body"/>
          </p:nvPr>
        </p:nvSpPr>
        <p:spPr>
          <a:xfrm>
            <a:off x="457200" y="1604520"/>
            <a:ext cx="401580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339"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340" name="PlaceHolder 4"/>
          <p:cNvSpPr>
            <a:spLocks noGrp="1"/>
          </p:cNvSpPr>
          <p:nvPr>
            <p:ph type="body"/>
          </p:nvPr>
        </p:nvSpPr>
        <p:spPr>
          <a:xfrm>
            <a:off x="4674240" y="368208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341"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342"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343"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344" name="PlaceHolder 4"/>
          <p:cNvSpPr>
            <a:spLocks noGrp="1"/>
          </p:cNvSpPr>
          <p:nvPr>
            <p:ph type="body"/>
          </p:nvPr>
        </p:nvSpPr>
        <p:spPr>
          <a:xfrm>
            <a:off x="457200" y="3682080"/>
            <a:ext cx="822924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45"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346" name="PlaceHolder 2"/>
          <p:cNvSpPr>
            <a:spLocks noGrp="1"/>
          </p:cNvSpPr>
          <p:nvPr>
            <p:ph type="body"/>
          </p:nvPr>
        </p:nvSpPr>
        <p:spPr>
          <a:xfrm>
            <a:off x="457200" y="1604520"/>
            <a:ext cx="822924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347" name="PlaceHolder 3"/>
          <p:cNvSpPr>
            <a:spLocks noGrp="1"/>
          </p:cNvSpPr>
          <p:nvPr>
            <p:ph type="body"/>
          </p:nvPr>
        </p:nvSpPr>
        <p:spPr>
          <a:xfrm>
            <a:off x="457200" y="3682080"/>
            <a:ext cx="822924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48"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349"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350"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351" name="PlaceHolder 4"/>
          <p:cNvSpPr>
            <a:spLocks noGrp="1"/>
          </p:cNvSpPr>
          <p:nvPr>
            <p:ph type="body"/>
          </p:nvPr>
        </p:nvSpPr>
        <p:spPr>
          <a:xfrm>
            <a:off x="4674240" y="368208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352" name="PlaceHolder 5"/>
          <p:cNvSpPr>
            <a:spLocks noGrp="1"/>
          </p:cNvSpPr>
          <p:nvPr>
            <p:ph type="body"/>
          </p:nvPr>
        </p:nvSpPr>
        <p:spPr>
          <a:xfrm>
            <a:off x="457200" y="368208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53"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354" name="PlaceHolder 2"/>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355" name="PlaceHolder 3"/>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pic>
        <p:nvPicPr>
          <p:cNvPr id="356" name="Picture 355"/>
          <p:cNvPicPr/>
          <p:nvPr/>
        </p:nvPicPr>
        <p:blipFill>
          <a:blip r:embed="rId2"/>
          <a:stretch/>
        </p:blipFill>
        <p:spPr>
          <a:xfrm>
            <a:off x="2079000" y="1604520"/>
            <a:ext cx="4984920" cy="3977280"/>
          </a:xfrm>
          <a:prstGeom prst="rect">
            <a:avLst/>
          </a:prstGeom>
          <a:ln>
            <a:noFill/>
          </a:ln>
        </p:spPr>
      </p:pic>
      <p:pic>
        <p:nvPicPr>
          <p:cNvPr id="357" name="Picture 356"/>
          <p:cNvPicPr/>
          <p:nvPr/>
        </p:nvPicPr>
        <p:blipFill>
          <a:blip r:embed="rId2"/>
          <a:stretch/>
        </p:blipFill>
        <p:spPr>
          <a:xfrm>
            <a:off x="2079000" y="1604520"/>
            <a:ext cx="4984920" cy="3977280"/>
          </a:xfrm>
          <a:prstGeom prst="rect">
            <a:avLst/>
          </a:prstGeom>
          <a:ln>
            <a:noFill/>
          </a:ln>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30"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31"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32" name="PlaceHolder 4"/>
          <p:cNvSpPr>
            <a:spLocks noGrp="1"/>
          </p:cNvSpPr>
          <p:nvPr>
            <p:ph type="body"/>
          </p:nvPr>
        </p:nvSpPr>
        <p:spPr>
          <a:xfrm>
            <a:off x="4674240" y="368208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33" name="PlaceHolder 5"/>
          <p:cNvSpPr>
            <a:spLocks noGrp="1"/>
          </p:cNvSpPr>
          <p:nvPr>
            <p:ph type="body"/>
          </p:nvPr>
        </p:nvSpPr>
        <p:spPr>
          <a:xfrm>
            <a:off x="457200" y="368208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363"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364" name="PlaceHolder 2"/>
          <p:cNvSpPr>
            <a:spLocks noGrp="1"/>
          </p:cNvSpPr>
          <p:nvPr>
            <p:ph type="subTitle"/>
          </p:nvPr>
        </p:nvSpPr>
        <p:spPr>
          <a:xfrm>
            <a:off x="457200" y="1604520"/>
            <a:ext cx="8229240" cy="3977280"/>
          </a:xfrm>
          <a:prstGeom prst="rect">
            <a:avLst/>
          </a:prstGeom>
        </p:spPr>
        <p:txBody>
          <a:bodyPr lIns="0" tIns="0" rIns="0" bIns="0" anchor="ctr"/>
          <a:lstStyle/>
          <a:p>
            <a:pPr algn="ctr"/>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365"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366" name="PlaceHolder 2"/>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367"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368" name="PlaceHolder 2"/>
          <p:cNvSpPr>
            <a:spLocks noGrp="1"/>
          </p:cNvSpPr>
          <p:nvPr>
            <p:ph type="body"/>
          </p:nvPr>
        </p:nvSpPr>
        <p:spPr>
          <a:xfrm>
            <a:off x="457200" y="1604520"/>
            <a:ext cx="401580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369" name="PlaceHolder 3"/>
          <p:cNvSpPr>
            <a:spLocks noGrp="1"/>
          </p:cNvSpPr>
          <p:nvPr>
            <p:ph type="body"/>
          </p:nvPr>
        </p:nvSpPr>
        <p:spPr>
          <a:xfrm>
            <a:off x="4674240" y="1604520"/>
            <a:ext cx="401580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70"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371" name="PlaceHolder 1"/>
          <p:cNvSpPr>
            <a:spLocks noGrp="1"/>
          </p:cNvSpPr>
          <p:nvPr>
            <p:ph type="subTitle"/>
          </p:nvPr>
        </p:nvSpPr>
        <p:spPr>
          <a:xfrm>
            <a:off x="457200" y="273600"/>
            <a:ext cx="8229240" cy="5307840"/>
          </a:xfrm>
          <a:prstGeom prst="rect">
            <a:avLst/>
          </a:prstGeom>
        </p:spPr>
        <p:txBody>
          <a:bodyPr lIns="0" tIns="0" rIns="0" bIns="0" anchor="ctr"/>
          <a:lstStyle/>
          <a:p>
            <a:pPr algn="ctr"/>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372"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373"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374" name="PlaceHolder 3"/>
          <p:cNvSpPr>
            <a:spLocks noGrp="1"/>
          </p:cNvSpPr>
          <p:nvPr>
            <p:ph type="body"/>
          </p:nvPr>
        </p:nvSpPr>
        <p:spPr>
          <a:xfrm>
            <a:off x="457200" y="368208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375" name="PlaceHolder 4"/>
          <p:cNvSpPr>
            <a:spLocks noGrp="1"/>
          </p:cNvSpPr>
          <p:nvPr>
            <p:ph type="body"/>
          </p:nvPr>
        </p:nvSpPr>
        <p:spPr>
          <a:xfrm>
            <a:off x="4674240" y="1604520"/>
            <a:ext cx="401580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376"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377" name="PlaceHolder 2"/>
          <p:cNvSpPr>
            <a:spLocks noGrp="1"/>
          </p:cNvSpPr>
          <p:nvPr>
            <p:ph type="body"/>
          </p:nvPr>
        </p:nvSpPr>
        <p:spPr>
          <a:xfrm>
            <a:off x="457200" y="1604520"/>
            <a:ext cx="401580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378"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379" name="PlaceHolder 4"/>
          <p:cNvSpPr>
            <a:spLocks noGrp="1"/>
          </p:cNvSpPr>
          <p:nvPr>
            <p:ph type="body"/>
          </p:nvPr>
        </p:nvSpPr>
        <p:spPr>
          <a:xfrm>
            <a:off x="4674240" y="368208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380"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381"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382"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383" name="PlaceHolder 4"/>
          <p:cNvSpPr>
            <a:spLocks noGrp="1"/>
          </p:cNvSpPr>
          <p:nvPr>
            <p:ph type="body"/>
          </p:nvPr>
        </p:nvSpPr>
        <p:spPr>
          <a:xfrm>
            <a:off x="457200" y="3682080"/>
            <a:ext cx="822924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84"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385" name="PlaceHolder 2"/>
          <p:cNvSpPr>
            <a:spLocks noGrp="1"/>
          </p:cNvSpPr>
          <p:nvPr>
            <p:ph type="body"/>
          </p:nvPr>
        </p:nvSpPr>
        <p:spPr>
          <a:xfrm>
            <a:off x="457200" y="1604520"/>
            <a:ext cx="822924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386" name="PlaceHolder 3"/>
          <p:cNvSpPr>
            <a:spLocks noGrp="1"/>
          </p:cNvSpPr>
          <p:nvPr>
            <p:ph type="body"/>
          </p:nvPr>
        </p:nvSpPr>
        <p:spPr>
          <a:xfrm>
            <a:off x="457200" y="3682080"/>
            <a:ext cx="822924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87"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388"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389"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390" name="PlaceHolder 4"/>
          <p:cNvSpPr>
            <a:spLocks noGrp="1"/>
          </p:cNvSpPr>
          <p:nvPr>
            <p:ph type="body"/>
          </p:nvPr>
        </p:nvSpPr>
        <p:spPr>
          <a:xfrm>
            <a:off x="4674240" y="368208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391" name="PlaceHolder 5"/>
          <p:cNvSpPr>
            <a:spLocks noGrp="1"/>
          </p:cNvSpPr>
          <p:nvPr>
            <p:ph type="body"/>
          </p:nvPr>
        </p:nvSpPr>
        <p:spPr>
          <a:xfrm>
            <a:off x="457200" y="368208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35" name="PlaceHolder 2"/>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36" name="PlaceHolder 3"/>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pic>
        <p:nvPicPr>
          <p:cNvPr id="37" name="Picture 36"/>
          <p:cNvPicPr/>
          <p:nvPr/>
        </p:nvPicPr>
        <p:blipFill>
          <a:blip r:embed="rId2"/>
          <a:stretch/>
        </p:blipFill>
        <p:spPr>
          <a:xfrm>
            <a:off x="2079000" y="1604520"/>
            <a:ext cx="4984920" cy="3977280"/>
          </a:xfrm>
          <a:prstGeom prst="rect">
            <a:avLst/>
          </a:prstGeom>
          <a:ln>
            <a:noFill/>
          </a:ln>
        </p:spPr>
      </p:pic>
      <p:pic>
        <p:nvPicPr>
          <p:cNvPr id="38" name="Picture 37"/>
          <p:cNvPicPr/>
          <p:nvPr/>
        </p:nvPicPr>
        <p:blipFill>
          <a:blip r:embed="rId2"/>
          <a:stretch/>
        </p:blipFill>
        <p:spPr>
          <a:xfrm>
            <a:off x="2079000" y="1604520"/>
            <a:ext cx="4984920" cy="3977280"/>
          </a:xfrm>
          <a:prstGeom prst="rect">
            <a:avLst/>
          </a:prstGeom>
          <a:ln>
            <a:noFill/>
          </a:ln>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92"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393" name="PlaceHolder 2"/>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394" name="PlaceHolder 3"/>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pic>
        <p:nvPicPr>
          <p:cNvPr id="395" name="Picture 394"/>
          <p:cNvPicPr/>
          <p:nvPr/>
        </p:nvPicPr>
        <p:blipFill>
          <a:blip r:embed="rId2"/>
          <a:stretch/>
        </p:blipFill>
        <p:spPr>
          <a:xfrm>
            <a:off x="2079000" y="1604520"/>
            <a:ext cx="4984920" cy="3977280"/>
          </a:xfrm>
          <a:prstGeom prst="rect">
            <a:avLst/>
          </a:prstGeom>
          <a:ln>
            <a:noFill/>
          </a:ln>
        </p:spPr>
      </p:pic>
      <p:pic>
        <p:nvPicPr>
          <p:cNvPr id="396" name="Picture 395"/>
          <p:cNvPicPr/>
          <p:nvPr/>
        </p:nvPicPr>
        <p:blipFill>
          <a:blip r:embed="rId2"/>
          <a:stretch/>
        </p:blipFill>
        <p:spPr>
          <a:xfrm>
            <a:off x="2079000" y="1604520"/>
            <a:ext cx="4984920" cy="3977280"/>
          </a:xfrm>
          <a:prstGeom prst="rect">
            <a:avLst/>
          </a:prstGeom>
          <a:ln>
            <a:noFill/>
          </a:ln>
        </p:spPr>
      </p:pic>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02"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403" name="PlaceHolder 2"/>
          <p:cNvSpPr>
            <a:spLocks noGrp="1"/>
          </p:cNvSpPr>
          <p:nvPr>
            <p:ph type="subTitle"/>
          </p:nvPr>
        </p:nvSpPr>
        <p:spPr>
          <a:xfrm>
            <a:off x="457200" y="1604520"/>
            <a:ext cx="8229240" cy="3977280"/>
          </a:xfrm>
          <a:prstGeom prst="rect">
            <a:avLst/>
          </a:prstGeom>
        </p:spPr>
        <p:txBody>
          <a:bodyPr lIns="0" tIns="0" rIns="0" bIns="0" anchor="ctr"/>
          <a:lstStyle/>
          <a:p>
            <a:pPr algn="ctr"/>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04"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405" name="PlaceHolder 2"/>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406"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407" name="PlaceHolder 2"/>
          <p:cNvSpPr>
            <a:spLocks noGrp="1"/>
          </p:cNvSpPr>
          <p:nvPr>
            <p:ph type="body"/>
          </p:nvPr>
        </p:nvSpPr>
        <p:spPr>
          <a:xfrm>
            <a:off x="457200" y="1604520"/>
            <a:ext cx="401580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408" name="PlaceHolder 3"/>
          <p:cNvSpPr>
            <a:spLocks noGrp="1"/>
          </p:cNvSpPr>
          <p:nvPr>
            <p:ph type="body"/>
          </p:nvPr>
        </p:nvSpPr>
        <p:spPr>
          <a:xfrm>
            <a:off x="4674240" y="1604520"/>
            <a:ext cx="401580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409"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410" name="PlaceHolder 1"/>
          <p:cNvSpPr>
            <a:spLocks noGrp="1"/>
          </p:cNvSpPr>
          <p:nvPr>
            <p:ph type="subTitle"/>
          </p:nvPr>
        </p:nvSpPr>
        <p:spPr>
          <a:xfrm>
            <a:off x="457200" y="273600"/>
            <a:ext cx="8229240" cy="5307840"/>
          </a:xfrm>
          <a:prstGeom prst="rect">
            <a:avLst/>
          </a:prstGeom>
        </p:spPr>
        <p:txBody>
          <a:bodyPr lIns="0" tIns="0" rIns="0" bIns="0" anchor="ctr"/>
          <a:lstStyle/>
          <a:p>
            <a:pPr algn="ctr"/>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411"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412"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413" name="PlaceHolder 3"/>
          <p:cNvSpPr>
            <a:spLocks noGrp="1"/>
          </p:cNvSpPr>
          <p:nvPr>
            <p:ph type="body"/>
          </p:nvPr>
        </p:nvSpPr>
        <p:spPr>
          <a:xfrm>
            <a:off x="457200" y="368208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414" name="PlaceHolder 4"/>
          <p:cNvSpPr>
            <a:spLocks noGrp="1"/>
          </p:cNvSpPr>
          <p:nvPr>
            <p:ph type="body"/>
          </p:nvPr>
        </p:nvSpPr>
        <p:spPr>
          <a:xfrm>
            <a:off x="4674240" y="1604520"/>
            <a:ext cx="401580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415"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416" name="PlaceHolder 2"/>
          <p:cNvSpPr>
            <a:spLocks noGrp="1"/>
          </p:cNvSpPr>
          <p:nvPr>
            <p:ph type="body"/>
          </p:nvPr>
        </p:nvSpPr>
        <p:spPr>
          <a:xfrm>
            <a:off x="457200" y="1604520"/>
            <a:ext cx="401580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417"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418" name="PlaceHolder 4"/>
          <p:cNvSpPr>
            <a:spLocks noGrp="1"/>
          </p:cNvSpPr>
          <p:nvPr>
            <p:ph type="body"/>
          </p:nvPr>
        </p:nvSpPr>
        <p:spPr>
          <a:xfrm>
            <a:off x="4674240" y="368208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419"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420"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421"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422" name="PlaceHolder 4"/>
          <p:cNvSpPr>
            <a:spLocks noGrp="1"/>
          </p:cNvSpPr>
          <p:nvPr>
            <p:ph type="body"/>
          </p:nvPr>
        </p:nvSpPr>
        <p:spPr>
          <a:xfrm>
            <a:off x="457200" y="3682080"/>
            <a:ext cx="822924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423"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424" name="PlaceHolder 2"/>
          <p:cNvSpPr>
            <a:spLocks noGrp="1"/>
          </p:cNvSpPr>
          <p:nvPr>
            <p:ph type="body"/>
          </p:nvPr>
        </p:nvSpPr>
        <p:spPr>
          <a:xfrm>
            <a:off x="457200" y="1604520"/>
            <a:ext cx="822924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425" name="PlaceHolder 3"/>
          <p:cNvSpPr>
            <a:spLocks noGrp="1"/>
          </p:cNvSpPr>
          <p:nvPr>
            <p:ph type="body"/>
          </p:nvPr>
        </p:nvSpPr>
        <p:spPr>
          <a:xfrm>
            <a:off x="457200" y="3682080"/>
            <a:ext cx="822924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426"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427"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428"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429" name="PlaceHolder 4"/>
          <p:cNvSpPr>
            <a:spLocks noGrp="1"/>
          </p:cNvSpPr>
          <p:nvPr>
            <p:ph type="body"/>
          </p:nvPr>
        </p:nvSpPr>
        <p:spPr>
          <a:xfrm>
            <a:off x="4674240" y="368208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430" name="PlaceHolder 5"/>
          <p:cNvSpPr>
            <a:spLocks noGrp="1"/>
          </p:cNvSpPr>
          <p:nvPr>
            <p:ph type="body"/>
          </p:nvPr>
        </p:nvSpPr>
        <p:spPr>
          <a:xfrm>
            <a:off x="457200" y="368208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431"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432" name="PlaceHolder 2"/>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433" name="PlaceHolder 3"/>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pic>
        <p:nvPicPr>
          <p:cNvPr id="434" name="Picture 433"/>
          <p:cNvPicPr/>
          <p:nvPr/>
        </p:nvPicPr>
        <p:blipFill>
          <a:blip r:embed="rId2"/>
          <a:stretch/>
        </p:blipFill>
        <p:spPr>
          <a:xfrm>
            <a:off x="2079000" y="1604520"/>
            <a:ext cx="4984920" cy="3977280"/>
          </a:xfrm>
          <a:prstGeom prst="rect">
            <a:avLst/>
          </a:prstGeom>
          <a:ln>
            <a:noFill/>
          </a:ln>
        </p:spPr>
      </p:pic>
      <p:pic>
        <p:nvPicPr>
          <p:cNvPr id="435" name="Picture 434"/>
          <p:cNvPicPr/>
          <p:nvPr/>
        </p:nvPicPr>
        <p:blipFill>
          <a:blip r:embed="rId2"/>
          <a:stretch/>
        </p:blipFill>
        <p:spPr>
          <a:xfrm>
            <a:off x="2079000" y="1604520"/>
            <a:ext cx="4984920" cy="3977280"/>
          </a:xfrm>
          <a:prstGeom prst="rect">
            <a:avLst/>
          </a:prstGeom>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4"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45" name="PlaceHolder 2"/>
          <p:cNvSpPr>
            <a:spLocks noGrp="1"/>
          </p:cNvSpPr>
          <p:nvPr>
            <p:ph type="subTitle"/>
          </p:nvPr>
        </p:nvSpPr>
        <p:spPr>
          <a:xfrm>
            <a:off x="457200" y="1604520"/>
            <a:ext cx="8229240" cy="3977280"/>
          </a:xfrm>
          <a:prstGeom prst="rect">
            <a:avLst/>
          </a:prstGeom>
        </p:spPr>
        <p:txBody>
          <a:bodyPr lIns="0" tIns="0" rIns="0" bIns="0" anchor="ctr"/>
          <a:lstStyle/>
          <a:p>
            <a:pPr algn="ctr"/>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6"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47" name="PlaceHolder 2"/>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48"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49" name="PlaceHolder 2"/>
          <p:cNvSpPr>
            <a:spLocks noGrp="1"/>
          </p:cNvSpPr>
          <p:nvPr>
            <p:ph type="body"/>
          </p:nvPr>
        </p:nvSpPr>
        <p:spPr>
          <a:xfrm>
            <a:off x="457200" y="1604520"/>
            <a:ext cx="401580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50" name="PlaceHolder 3"/>
          <p:cNvSpPr>
            <a:spLocks noGrp="1"/>
          </p:cNvSpPr>
          <p:nvPr>
            <p:ph type="body"/>
          </p:nvPr>
        </p:nvSpPr>
        <p:spPr>
          <a:xfrm>
            <a:off x="4674240" y="1604520"/>
            <a:ext cx="401580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1"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2" name="PlaceHolder 1"/>
          <p:cNvSpPr>
            <a:spLocks noGrp="1"/>
          </p:cNvSpPr>
          <p:nvPr>
            <p:ph type="subTitle"/>
          </p:nvPr>
        </p:nvSpPr>
        <p:spPr>
          <a:xfrm>
            <a:off x="457200" y="273600"/>
            <a:ext cx="8229240" cy="5307840"/>
          </a:xfrm>
          <a:prstGeom prst="rect">
            <a:avLst/>
          </a:prstGeom>
        </p:spPr>
        <p:txBody>
          <a:bodyPr lIns="0" tIns="0" rIns="0" bIns="0" anchor="ctr"/>
          <a:lstStyle/>
          <a:p>
            <a:pPr algn="ctr"/>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3"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54"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55" name="PlaceHolder 3"/>
          <p:cNvSpPr>
            <a:spLocks noGrp="1"/>
          </p:cNvSpPr>
          <p:nvPr>
            <p:ph type="body"/>
          </p:nvPr>
        </p:nvSpPr>
        <p:spPr>
          <a:xfrm>
            <a:off x="457200" y="368208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56" name="PlaceHolder 4"/>
          <p:cNvSpPr>
            <a:spLocks noGrp="1"/>
          </p:cNvSpPr>
          <p:nvPr>
            <p:ph type="body"/>
          </p:nvPr>
        </p:nvSpPr>
        <p:spPr>
          <a:xfrm>
            <a:off x="4674240" y="1604520"/>
            <a:ext cx="401580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6" name="PlaceHolder 2"/>
          <p:cNvSpPr>
            <a:spLocks noGrp="1"/>
          </p:cNvSpPr>
          <p:nvPr>
            <p:ph type="subTitle"/>
          </p:nvPr>
        </p:nvSpPr>
        <p:spPr>
          <a:xfrm>
            <a:off x="457200" y="1604520"/>
            <a:ext cx="8229240" cy="3977280"/>
          </a:xfrm>
          <a:prstGeom prst="rect">
            <a:avLst/>
          </a:prstGeom>
        </p:spPr>
        <p:txBody>
          <a:bodyPr lIns="0" tIns="0" rIns="0" bIns="0" anchor="ctr"/>
          <a:lstStyle/>
          <a:p>
            <a:pPr algn="ctr"/>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7"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58" name="PlaceHolder 2"/>
          <p:cNvSpPr>
            <a:spLocks noGrp="1"/>
          </p:cNvSpPr>
          <p:nvPr>
            <p:ph type="body"/>
          </p:nvPr>
        </p:nvSpPr>
        <p:spPr>
          <a:xfrm>
            <a:off x="457200" y="1604520"/>
            <a:ext cx="401580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59"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60" name="PlaceHolder 4"/>
          <p:cNvSpPr>
            <a:spLocks noGrp="1"/>
          </p:cNvSpPr>
          <p:nvPr>
            <p:ph type="body"/>
          </p:nvPr>
        </p:nvSpPr>
        <p:spPr>
          <a:xfrm>
            <a:off x="4674240" y="368208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1"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62"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63"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64" name="PlaceHolder 4"/>
          <p:cNvSpPr>
            <a:spLocks noGrp="1"/>
          </p:cNvSpPr>
          <p:nvPr>
            <p:ph type="body"/>
          </p:nvPr>
        </p:nvSpPr>
        <p:spPr>
          <a:xfrm>
            <a:off x="457200" y="3682080"/>
            <a:ext cx="822924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5"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66" name="PlaceHolder 2"/>
          <p:cNvSpPr>
            <a:spLocks noGrp="1"/>
          </p:cNvSpPr>
          <p:nvPr>
            <p:ph type="body"/>
          </p:nvPr>
        </p:nvSpPr>
        <p:spPr>
          <a:xfrm>
            <a:off x="457200" y="1604520"/>
            <a:ext cx="822924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67" name="PlaceHolder 3"/>
          <p:cNvSpPr>
            <a:spLocks noGrp="1"/>
          </p:cNvSpPr>
          <p:nvPr>
            <p:ph type="body"/>
          </p:nvPr>
        </p:nvSpPr>
        <p:spPr>
          <a:xfrm>
            <a:off x="457200" y="3682080"/>
            <a:ext cx="822924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68"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69"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70"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71" name="PlaceHolder 4"/>
          <p:cNvSpPr>
            <a:spLocks noGrp="1"/>
          </p:cNvSpPr>
          <p:nvPr>
            <p:ph type="body"/>
          </p:nvPr>
        </p:nvSpPr>
        <p:spPr>
          <a:xfrm>
            <a:off x="4674240" y="368208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72" name="PlaceHolder 5"/>
          <p:cNvSpPr>
            <a:spLocks noGrp="1"/>
          </p:cNvSpPr>
          <p:nvPr>
            <p:ph type="body"/>
          </p:nvPr>
        </p:nvSpPr>
        <p:spPr>
          <a:xfrm>
            <a:off x="457200" y="368208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3"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74" name="PlaceHolder 2"/>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75" name="PlaceHolder 3"/>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pic>
        <p:nvPicPr>
          <p:cNvPr id="76" name="Picture 75"/>
          <p:cNvPicPr/>
          <p:nvPr/>
        </p:nvPicPr>
        <p:blipFill>
          <a:blip r:embed="rId2"/>
          <a:stretch/>
        </p:blipFill>
        <p:spPr>
          <a:xfrm>
            <a:off x="2079000" y="1604520"/>
            <a:ext cx="4984920" cy="3977280"/>
          </a:xfrm>
          <a:prstGeom prst="rect">
            <a:avLst/>
          </a:prstGeom>
          <a:ln>
            <a:noFill/>
          </a:ln>
        </p:spPr>
      </p:pic>
      <p:pic>
        <p:nvPicPr>
          <p:cNvPr id="77" name="Picture 76"/>
          <p:cNvPicPr/>
          <p:nvPr/>
        </p:nvPicPr>
        <p:blipFill>
          <a:blip r:embed="rId2"/>
          <a:stretch/>
        </p:blipFill>
        <p:spPr>
          <a:xfrm>
            <a:off x="2079000" y="1604520"/>
            <a:ext cx="4984920" cy="3977280"/>
          </a:xfrm>
          <a:prstGeom prst="rect">
            <a:avLst/>
          </a:prstGeom>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83"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84" name="PlaceHolder 2"/>
          <p:cNvSpPr>
            <a:spLocks noGrp="1"/>
          </p:cNvSpPr>
          <p:nvPr>
            <p:ph type="subTitle"/>
          </p:nvPr>
        </p:nvSpPr>
        <p:spPr>
          <a:xfrm>
            <a:off x="457200" y="1604520"/>
            <a:ext cx="8229240" cy="3977280"/>
          </a:xfrm>
          <a:prstGeom prst="rect">
            <a:avLst/>
          </a:prstGeom>
        </p:spPr>
        <p:txBody>
          <a:bodyPr lIns="0" tIns="0" rIns="0" bIns="0" anchor="ctr"/>
          <a:lstStyle/>
          <a:p>
            <a:pPr algn="ctr"/>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85"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86" name="PlaceHolder 2"/>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87"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88" name="PlaceHolder 2"/>
          <p:cNvSpPr>
            <a:spLocks noGrp="1"/>
          </p:cNvSpPr>
          <p:nvPr>
            <p:ph type="body"/>
          </p:nvPr>
        </p:nvSpPr>
        <p:spPr>
          <a:xfrm>
            <a:off x="457200" y="1604520"/>
            <a:ext cx="401580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89" name="PlaceHolder 3"/>
          <p:cNvSpPr>
            <a:spLocks noGrp="1"/>
          </p:cNvSpPr>
          <p:nvPr>
            <p:ph type="body"/>
          </p:nvPr>
        </p:nvSpPr>
        <p:spPr>
          <a:xfrm>
            <a:off x="4674240" y="1604520"/>
            <a:ext cx="401580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0"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8" name="PlaceHolder 2"/>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91" name="PlaceHolder 1"/>
          <p:cNvSpPr>
            <a:spLocks noGrp="1"/>
          </p:cNvSpPr>
          <p:nvPr>
            <p:ph type="subTitle"/>
          </p:nvPr>
        </p:nvSpPr>
        <p:spPr>
          <a:xfrm>
            <a:off x="457200" y="273600"/>
            <a:ext cx="8229240" cy="5307840"/>
          </a:xfrm>
          <a:prstGeom prst="rect">
            <a:avLst/>
          </a:prstGeom>
        </p:spPr>
        <p:txBody>
          <a:bodyPr lIns="0" tIns="0" rIns="0" bIns="0" anchor="ctr"/>
          <a:lstStyle/>
          <a:p>
            <a:pPr algn="ctr"/>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92"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93"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94" name="PlaceHolder 3"/>
          <p:cNvSpPr>
            <a:spLocks noGrp="1"/>
          </p:cNvSpPr>
          <p:nvPr>
            <p:ph type="body"/>
          </p:nvPr>
        </p:nvSpPr>
        <p:spPr>
          <a:xfrm>
            <a:off x="457200" y="368208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95" name="PlaceHolder 4"/>
          <p:cNvSpPr>
            <a:spLocks noGrp="1"/>
          </p:cNvSpPr>
          <p:nvPr>
            <p:ph type="body"/>
          </p:nvPr>
        </p:nvSpPr>
        <p:spPr>
          <a:xfrm>
            <a:off x="4674240" y="1604520"/>
            <a:ext cx="401580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96"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97" name="PlaceHolder 2"/>
          <p:cNvSpPr>
            <a:spLocks noGrp="1"/>
          </p:cNvSpPr>
          <p:nvPr>
            <p:ph type="body"/>
          </p:nvPr>
        </p:nvSpPr>
        <p:spPr>
          <a:xfrm>
            <a:off x="457200" y="1604520"/>
            <a:ext cx="401580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98"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99" name="PlaceHolder 4"/>
          <p:cNvSpPr>
            <a:spLocks noGrp="1"/>
          </p:cNvSpPr>
          <p:nvPr>
            <p:ph type="body"/>
          </p:nvPr>
        </p:nvSpPr>
        <p:spPr>
          <a:xfrm>
            <a:off x="4674240" y="368208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00"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101"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102"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103" name="PlaceHolder 4"/>
          <p:cNvSpPr>
            <a:spLocks noGrp="1"/>
          </p:cNvSpPr>
          <p:nvPr>
            <p:ph type="body"/>
          </p:nvPr>
        </p:nvSpPr>
        <p:spPr>
          <a:xfrm>
            <a:off x="457200" y="3682080"/>
            <a:ext cx="822924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04"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105" name="PlaceHolder 2"/>
          <p:cNvSpPr>
            <a:spLocks noGrp="1"/>
          </p:cNvSpPr>
          <p:nvPr>
            <p:ph type="body"/>
          </p:nvPr>
        </p:nvSpPr>
        <p:spPr>
          <a:xfrm>
            <a:off x="457200" y="1604520"/>
            <a:ext cx="822924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106" name="PlaceHolder 3"/>
          <p:cNvSpPr>
            <a:spLocks noGrp="1"/>
          </p:cNvSpPr>
          <p:nvPr>
            <p:ph type="body"/>
          </p:nvPr>
        </p:nvSpPr>
        <p:spPr>
          <a:xfrm>
            <a:off x="457200" y="3682080"/>
            <a:ext cx="822924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07"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108"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109"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110" name="PlaceHolder 4"/>
          <p:cNvSpPr>
            <a:spLocks noGrp="1"/>
          </p:cNvSpPr>
          <p:nvPr>
            <p:ph type="body"/>
          </p:nvPr>
        </p:nvSpPr>
        <p:spPr>
          <a:xfrm>
            <a:off x="4674240" y="368208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111" name="PlaceHolder 5"/>
          <p:cNvSpPr>
            <a:spLocks noGrp="1"/>
          </p:cNvSpPr>
          <p:nvPr>
            <p:ph type="body"/>
          </p:nvPr>
        </p:nvSpPr>
        <p:spPr>
          <a:xfrm>
            <a:off x="457200" y="368208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12"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113" name="PlaceHolder 2"/>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114" name="PlaceHolder 3"/>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pic>
        <p:nvPicPr>
          <p:cNvPr id="115" name="Picture 114"/>
          <p:cNvPicPr/>
          <p:nvPr/>
        </p:nvPicPr>
        <p:blipFill>
          <a:blip r:embed="rId2"/>
          <a:stretch/>
        </p:blipFill>
        <p:spPr>
          <a:xfrm>
            <a:off x="2079000" y="1604520"/>
            <a:ext cx="4984920" cy="3977280"/>
          </a:xfrm>
          <a:prstGeom prst="rect">
            <a:avLst/>
          </a:prstGeom>
          <a:ln>
            <a:noFill/>
          </a:ln>
        </p:spPr>
      </p:pic>
      <p:pic>
        <p:nvPicPr>
          <p:cNvPr id="116" name="Picture 115"/>
          <p:cNvPicPr/>
          <p:nvPr/>
        </p:nvPicPr>
        <p:blipFill>
          <a:blip r:embed="rId2"/>
          <a:stretch/>
        </p:blipFill>
        <p:spPr>
          <a:xfrm>
            <a:off x="2079000" y="1604520"/>
            <a:ext cx="4984920" cy="3977280"/>
          </a:xfrm>
          <a:prstGeom prst="rect">
            <a:avLst/>
          </a:prstGeom>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24"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125" name="PlaceHolder 2"/>
          <p:cNvSpPr>
            <a:spLocks noGrp="1"/>
          </p:cNvSpPr>
          <p:nvPr>
            <p:ph type="subTitle"/>
          </p:nvPr>
        </p:nvSpPr>
        <p:spPr>
          <a:xfrm>
            <a:off x="457200" y="1604520"/>
            <a:ext cx="8229240" cy="3977280"/>
          </a:xfrm>
          <a:prstGeom prst="rect">
            <a:avLst/>
          </a:prstGeom>
        </p:spPr>
        <p:txBody>
          <a:bodyPr lIns="0" tIns="0" rIns="0" bIns="0" anchor="ctr"/>
          <a:lstStyle/>
          <a:p>
            <a:pPr algn="ctr"/>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26"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127" name="PlaceHolder 2"/>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10" name="PlaceHolder 2"/>
          <p:cNvSpPr>
            <a:spLocks noGrp="1"/>
          </p:cNvSpPr>
          <p:nvPr>
            <p:ph type="body"/>
          </p:nvPr>
        </p:nvSpPr>
        <p:spPr>
          <a:xfrm>
            <a:off x="457200" y="1604520"/>
            <a:ext cx="401580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11" name="PlaceHolder 3"/>
          <p:cNvSpPr>
            <a:spLocks noGrp="1"/>
          </p:cNvSpPr>
          <p:nvPr>
            <p:ph type="body"/>
          </p:nvPr>
        </p:nvSpPr>
        <p:spPr>
          <a:xfrm>
            <a:off x="4674240" y="1604520"/>
            <a:ext cx="401580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28"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129" name="PlaceHolder 2"/>
          <p:cNvSpPr>
            <a:spLocks noGrp="1"/>
          </p:cNvSpPr>
          <p:nvPr>
            <p:ph type="body"/>
          </p:nvPr>
        </p:nvSpPr>
        <p:spPr>
          <a:xfrm>
            <a:off x="457200" y="1604520"/>
            <a:ext cx="401580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130" name="PlaceHolder 3"/>
          <p:cNvSpPr>
            <a:spLocks noGrp="1"/>
          </p:cNvSpPr>
          <p:nvPr>
            <p:ph type="body"/>
          </p:nvPr>
        </p:nvSpPr>
        <p:spPr>
          <a:xfrm>
            <a:off x="4674240" y="1604520"/>
            <a:ext cx="401580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31"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32" name="PlaceHolder 1"/>
          <p:cNvSpPr>
            <a:spLocks noGrp="1"/>
          </p:cNvSpPr>
          <p:nvPr>
            <p:ph type="subTitle"/>
          </p:nvPr>
        </p:nvSpPr>
        <p:spPr>
          <a:xfrm>
            <a:off x="457200" y="273600"/>
            <a:ext cx="8229240" cy="5307840"/>
          </a:xfrm>
          <a:prstGeom prst="rect">
            <a:avLst/>
          </a:prstGeom>
        </p:spPr>
        <p:txBody>
          <a:bodyPr lIns="0" tIns="0" rIns="0" bIns="0" anchor="ctr"/>
          <a:lstStyle/>
          <a:p>
            <a:pPr algn="ctr"/>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33"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134"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135" name="PlaceHolder 3"/>
          <p:cNvSpPr>
            <a:spLocks noGrp="1"/>
          </p:cNvSpPr>
          <p:nvPr>
            <p:ph type="body"/>
          </p:nvPr>
        </p:nvSpPr>
        <p:spPr>
          <a:xfrm>
            <a:off x="457200" y="368208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136" name="PlaceHolder 4"/>
          <p:cNvSpPr>
            <a:spLocks noGrp="1"/>
          </p:cNvSpPr>
          <p:nvPr>
            <p:ph type="body"/>
          </p:nvPr>
        </p:nvSpPr>
        <p:spPr>
          <a:xfrm>
            <a:off x="4674240" y="1604520"/>
            <a:ext cx="401580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37"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138" name="PlaceHolder 2"/>
          <p:cNvSpPr>
            <a:spLocks noGrp="1"/>
          </p:cNvSpPr>
          <p:nvPr>
            <p:ph type="body"/>
          </p:nvPr>
        </p:nvSpPr>
        <p:spPr>
          <a:xfrm>
            <a:off x="457200" y="1604520"/>
            <a:ext cx="401580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139"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140" name="PlaceHolder 4"/>
          <p:cNvSpPr>
            <a:spLocks noGrp="1"/>
          </p:cNvSpPr>
          <p:nvPr>
            <p:ph type="body"/>
          </p:nvPr>
        </p:nvSpPr>
        <p:spPr>
          <a:xfrm>
            <a:off x="4674240" y="368208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41"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142"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143"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144" name="PlaceHolder 4"/>
          <p:cNvSpPr>
            <a:spLocks noGrp="1"/>
          </p:cNvSpPr>
          <p:nvPr>
            <p:ph type="body"/>
          </p:nvPr>
        </p:nvSpPr>
        <p:spPr>
          <a:xfrm>
            <a:off x="457200" y="3682080"/>
            <a:ext cx="822924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45"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146" name="PlaceHolder 2"/>
          <p:cNvSpPr>
            <a:spLocks noGrp="1"/>
          </p:cNvSpPr>
          <p:nvPr>
            <p:ph type="body"/>
          </p:nvPr>
        </p:nvSpPr>
        <p:spPr>
          <a:xfrm>
            <a:off x="457200" y="1604520"/>
            <a:ext cx="822924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147" name="PlaceHolder 3"/>
          <p:cNvSpPr>
            <a:spLocks noGrp="1"/>
          </p:cNvSpPr>
          <p:nvPr>
            <p:ph type="body"/>
          </p:nvPr>
        </p:nvSpPr>
        <p:spPr>
          <a:xfrm>
            <a:off x="457200" y="3682080"/>
            <a:ext cx="822924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48"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149"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150"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151" name="PlaceHolder 4"/>
          <p:cNvSpPr>
            <a:spLocks noGrp="1"/>
          </p:cNvSpPr>
          <p:nvPr>
            <p:ph type="body"/>
          </p:nvPr>
        </p:nvSpPr>
        <p:spPr>
          <a:xfrm>
            <a:off x="4674240" y="368208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152" name="PlaceHolder 5"/>
          <p:cNvSpPr>
            <a:spLocks noGrp="1"/>
          </p:cNvSpPr>
          <p:nvPr>
            <p:ph type="body"/>
          </p:nvPr>
        </p:nvSpPr>
        <p:spPr>
          <a:xfrm>
            <a:off x="457200" y="368208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53"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154" name="PlaceHolder 2"/>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155" name="PlaceHolder 3"/>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pic>
        <p:nvPicPr>
          <p:cNvPr id="156" name="Picture 155"/>
          <p:cNvPicPr/>
          <p:nvPr/>
        </p:nvPicPr>
        <p:blipFill>
          <a:blip r:embed="rId2"/>
          <a:stretch/>
        </p:blipFill>
        <p:spPr>
          <a:xfrm>
            <a:off x="2079000" y="1604520"/>
            <a:ext cx="4984920" cy="3977280"/>
          </a:xfrm>
          <a:prstGeom prst="rect">
            <a:avLst/>
          </a:prstGeom>
          <a:ln>
            <a:noFill/>
          </a:ln>
        </p:spPr>
      </p:pic>
      <p:pic>
        <p:nvPicPr>
          <p:cNvPr id="157" name="Picture 156"/>
          <p:cNvPicPr/>
          <p:nvPr/>
        </p:nvPicPr>
        <p:blipFill>
          <a:blip r:embed="rId2"/>
          <a:stretch/>
        </p:blipFill>
        <p:spPr>
          <a:xfrm>
            <a:off x="2079000" y="1604520"/>
            <a:ext cx="4984920" cy="3977280"/>
          </a:xfrm>
          <a:prstGeom prst="rect">
            <a:avLst/>
          </a:prstGeom>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63"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164" name="PlaceHolder 2"/>
          <p:cNvSpPr>
            <a:spLocks noGrp="1"/>
          </p:cNvSpPr>
          <p:nvPr>
            <p:ph type="subTitle"/>
          </p:nvPr>
        </p:nvSpPr>
        <p:spPr>
          <a:xfrm>
            <a:off x="457200" y="1604520"/>
            <a:ext cx="8229240" cy="3977280"/>
          </a:xfrm>
          <a:prstGeom prst="rect">
            <a:avLst/>
          </a:prstGeom>
        </p:spPr>
        <p:txBody>
          <a:bodyPr lIns="0" tIns="0" rIns="0" bIns="0" anchor="ctr"/>
          <a:lstStyle/>
          <a:p>
            <a:pPr algn="ctr"/>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65"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166" name="PlaceHolder 2"/>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67"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168" name="PlaceHolder 2"/>
          <p:cNvSpPr>
            <a:spLocks noGrp="1"/>
          </p:cNvSpPr>
          <p:nvPr>
            <p:ph type="body"/>
          </p:nvPr>
        </p:nvSpPr>
        <p:spPr>
          <a:xfrm>
            <a:off x="457200" y="1604520"/>
            <a:ext cx="401580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169" name="PlaceHolder 3"/>
          <p:cNvSpPr>
            <a:spLocks noGrp="1"/>
          </p:cNvSpPr>
          <p:nvPr>
            <p:ph type="body"/>
          </p:nvPr>
        </p:nvSpPr>
        <p:spPr>
          <a:xfrm>
            <a:off x="4674240" y="1604520"/>
            <a:ext cx="401580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70"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71" name="PlaceHolder 1"/>
          <p:cNvSpPr>
            <a:spLocks noGrp="1"/>
          </p:cNvSpPr>
          <p:nvPr>
            <p:ph type="subTitle"/>
          </p:nvPr>
        </p:nvSpPr>
        <p:spPr>
          <a:xfrm>
            <a:off x="457200" y="273600"/>
            <a:ext cx="8229240" cy="5307840"/>
          </a:xfrm>
          <a:prstGeom prst="rect">
            <a:avLst/>
          </a:prstGeom>
        </p:spPr>
        <p:txBody>
          <a:bodyPr lIns="0" tIns="0" rIns="0" bIns="0" anchor="ctr"/>
          <a:lstStyle/>
          <a:p>
            <a:pPr algn="ctr"/>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72"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173"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174" name="PlaceHolder 3"/>
          <p:cNvSpPr>
            <a:spLocks noGrp="1"/>
          </p:cNvSpPr>
          <p:nvPr>
            <p:ph type="body"/>
          </p:nvPr>
        </p:nvSpPr>
        <p:spPr>
          <a:xfrm>
            <a:off x="457200" y="368208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175" name="PlaceHolder 4"/>
          <p:cNvSpPr>
            <a:spLocks noGrp="1"/>
          </p:cNvSpPr>
          <p:nvPr>
            <p:ph type="body"/>
          </p:nvPr>
        </p:nvSpPr>
        <p:spPr>
          <a:xfrm>
            <a:off x="4674240" y="1604520"/>
            <a:ext cx="401580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76"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177" name="PlaceHolder 2"/>
          <p:cNvSpPr>
            <a:spLocks noGrp="1"/>
          </p:cNvSpPr>
          <p:nvPr>
            <p:ph type="body"/>
          </p:nvPr>
        </p:nvSpPr>
        <p:spPr>
          <a:xfrm>
            <a:off x="457200" y="1604520"/>
            <a:ext cx="401580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178"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179" name="PlaceHolder 4"/>
          <p:cNvSpPr>
            <a:spLocks noGrp="1"/>
          </p:cNvSpPr>
          <p:nvPr>
            <p:ph type="body"/>
          </p:nvPr>
        </p:nvSpPr>
        <p:spPr>
          <a:xfrm>
            <a:off x="4674240" y="368208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80"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181"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182"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183" name="PlaceHolder 4"/>
          <p:cNvSpPr>
            <a:spLocks noGrp="1"/>
          </p:cNvSpPr>
          <p:nvPr>
            <p:ph type="body"/>
          </p:nvPr>
        </p:nvSpPr>
        <p:spPr>
          <a:xfrm>
            <a:off x="457200" y="3682080"/>
            <a:ext cx="822924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84"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185" name="PlaceHolder 2"/>
          <p:cNvSpPr>
            <a:spLocks noGrp="1"/>
          </p:cNvSpPr>
          <p:nvPr>
            <p:ph type="body"/>
          </p:nvPr>
        </p:nvSpPr>
        <p:spPr>
          <a:xfrm>
            <a:off x="457200" y="1604520"/>
            <a:ext cx="822924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186" name="PlaceHolder 3"/>
          <p:cNvSpPr>
            <a:spLocks noGrp="1"/>
          </p:cNvSpPr>
          <p:nvPr>
            <p:ph type="body"/>
          </p:nvPr>
        </p:nvSpPr>
        <p:spPr>
          <a:xfrm>
            <a:off x="457200" y="3682080"/>
            <a:ext cx="822924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87"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188"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189"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190" name="PlaceHolder 4"/>
          <p:cNvSpPr>
            <a:spLocks noGrp="1"/>
          </p:cNvSpPr>
          <p:nvPr>
            <p:ph type="body"/>
          </p:nvPr>
        </p:nvSpPr>
        <p:spPr>
          <a:xfrm>
            <a:off x="4674240" y="368208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191" name="PlaceHolder 5"/>
          <p:cNvSpPr>
            <a:spLocks noGrp="1"/>
          </p:cNvSpPr>
          <p:nvPr>
            <p:ph type="body"/>
          </p:nvPr>
        </p:nvSpPr>
        <p:spPr>
          <a:xfrm>
            <a:off x="457200" y="368208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457200" y="273600"/>
            <a:ext cx="8229240" cy="5307840"/>
          </a:xfrm>
          <a:prstGeom prst="rect">
            <a:avLst/>
          </a:prstGeom>
        </p:spPr>
        <p:txBody>
          <a:bodyPr lIns="0" tIns="0" rIns="0" bIns="0" anchor="ctr"/>
          <a:lstStyle/>
          <a:p>
            <a:pPr algn="ctr"/>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92"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193" name="PlaceHolder 2"/>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194" name="PlaceHolder 3"/>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pic>
        <p:nvPicPr>
          <p:cNvPr id="195" name="Picture 194"/>
          <p:cNvPicPr/>
          <p:nvPr/>
        </p:nvPicPr>
        <p:blipFill>
          <a:blip r:embed="rId2"/>
          <a:stretch/>
        </p:blipFill>
        <p:spPr>
          <a:xfrm>
            <a:off x="2079000" y="1604520"/>
            <a:ext cx="4984920" cy="3977280"/>
          </a:xfrm>
          <a:prstGeom prst="rect">
            <a:avLst/>
          </a:prstGeom>
          <a:ln>
            <a:noFill/>
          </a:ln>
        </p:spPr>
      </p:pic>
      <p:pic>
        <p:nvPicPr>
          <p:cNvPr id="196" name="Picture 195"/>
          <p:cNvPicPr/>
          <p:nvPr/>
        </p:nvPicPr>
        <p:blipFill>
          <a:blip r:embed="rId2"/>
          <a:stretch/>
        </p:blipFill>
        <p:spPr>
          <a:xfrm>
            <a:off x="2079000" y="1604520"/>
            <a:ext cx="4984920" cy="3977280"/>
          </a:xfrm>
          <a:prstGeom prst="rect">
            <a:avLst/>
          </a:prstGeom>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07"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208" name="PlaceHolder 2"/>
          <p:cNvSpPr>
            <a:spLocks noGrp="1"/>
          </p:cNvSpPr>
          <p:nvPr>
            <p:ph type="subTitle"/>
          </p:nvPr>
        </p:nvSpPr>
        <p:spPr>
          <a:xfrm>
            <a:off x="457200" y="1604520"/>
            <a:ext cx="8229240" cy="3977280"/>
          </a:xfrm>
          <a:prstGeom prst="rect">
            <a:avLst/>
          </a:prstGeom>
        </p:spPr>
        <p:txBody>
          <a:bodyPr lIns="0" tIns="0" rIns="0" bIns="0" anchor="ctr"/>
          <a:lstStyle/>
          <a:p>
            <a:pPr algn="ctr"/>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09"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210" name="PlaceHolder 2"/>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211"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212" name="PlaceHolder 2"/>
          <p:cNvSpPr>
            <a:spLocks noGrp="1"/>
          </p:cNvSpPr>
          <p:nvPr>
            <p:ph type="body"/>
          </p:nvPr>
        </p:nvSpPr>
        <p:spPr>
          <a:xfrm>
            <a:off x="457200" y="1604520"/>
            <a:ext cx="401580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213" name="PlaceHolder 3"/>
          <p:cNvSpPr>
            <a:spLocks noGrp="1"/>
          </p:cNvSpPr>
          <p:nvPr>
            <p:ph type="body"/>
          </p:nvPr>
        </p:nvSpPr>
        <p:spPr>
          <a:xfrm>
            <a:off x="4674240" y="1604520"/>
            <a:ext cx="401580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14"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215" name="PlaceHolder 1"/>
          <p:cNvSpPr>
            <a:spLocks noGrp="1"/>
          </p:cNvSpPr>
          <p:nvPr>
            <p:ph type="subTitle"/>
          </p:nvPr>
        </p:nvSpPr>
        <p:spPr>
          <a:xfrm>
            <a:off x="457200" y="273600"/>
            <a:ext cx="8229240" cy="5307840"/>
          </a:xfrm>
          <a:prstGeom prst="rect">
            <a:avLst/>
          </a:prstGeom>
        </p:spPr>
        <p:txBody>
          <a:bodyPr lIns="0" tIns="0" rIns="0" bIns="0" anchor="ctr"/>
          <a:lstStyle/>
          <a:p>
            <a:pPr algn="ctr"/>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16"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217"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218" name="PlaceHolder 3"/>
          <p:cNvSpPr>
            <a:spLocks noGrp="1"/>
          </p:cNvSpPr>
          <p:nvPr>
            <p:ph type="body"/>
          </p:nvPr>
        </p:nvSpPr>
        <p:spPr>
          <a:xfrm>
            <a:off x="457200" y="368208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219" name="PlaceHolder 4"/>
          <p:cNvSpPr>
            <a:spLocks noGrp="1"/>
          </p:cNvSpPr>
          <p:nvPr>
            <p:ph type="body"/>
          </p:nvPr>
        </p:nvSpPr>
        <p:spPr>
          <a:xfrm>
            <a:off x="4674240" y="1604520"/>
            <a:ext cx="401580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20"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221" name="PlaceHolder 2"/>
          <p:cNvSpPr>
            <a:spLocks noGrp="1"/>
          </p:cNvSpPr>
          <p:nvPr>
            <p:ph type="body"/>
          </p:nvPr>
        </p:nvSpPr>
        <p:spPr>
          <a:xfrm>
            <a:off x="457200" y="1604520"/>
            <a:ext cx="401580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222"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223" name="PlaceHolder 4"/>
          <p:cNvSpPr>
            <a:spLocks noGrp="1"/>
          </p:cNvSpPr>
          <p:nvPr>
            <p:ph type="body"/>
          </p:nvPr>
        </p:nvSpPr>
        <p:spPr>
          <a:xfrm>
            <a:off x="4674240" y="368208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24"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225"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226"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227" name="PlaceHolder 4"/>
          <p:cNvSpPr>
            <a:spLocks noGrp="1"/>
          </p:cNvSpPr>
          <p:nvPr>
            <p:ph type="body"/>
          </p:nvPr>
        </p:nvSpPr>
        <p:spPr>
          <a:xfrm>
            <a:off x="457200" y="3682080"/>
            <a:ext cx="822924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15"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16" name="PlaceHolder 3"/>
          <p:cNvSpPr>
            <a:spLocks noGrp="1"/>
          </p:cNvSpPr>
          <p:nvPr>
            <p:ph type="body"/>
          </p:nvPr>
        </p:nvSpPr>
        <p:spPr>
          <a:xfrm>
            <a:off x="457200" y="368208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17" name="PlaceHolder 4"/>
          <p:cNvSpPr>
            <a:spLocks noGrp="1"/>
          </p:cNvSpPr>
          <p:nvPr>
            <p:ph type="body"/>
          </p:nvPr>
        </p:nvSpPr>
        <p:spPr>
          <a:xfrm>
            <a:off x="4674240" y="1604520"/>
            <a:ext cx="401580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28"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229" name="PlaceHolder 2"/>
          <p:cNvSpPr>
            <a:spLocks noGrp="1"/>
          </p:cNvSpPr>
          <p:nvPr>
            <p:ph type="body"/>
          </p:nvPr>
        </p:nvSpPr>
        <p:spPr>
          <a:xfrm>
            <a:off x="457200" y="1604520"/>
            <a:ext cx="822924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230" name="PlaceHolder 3"/>
          <p:cNvSpPr>
            <a:spLocks noGrp="1"/>
          </p:cNvSpPr>
          <p:nvPr>
            <p:ph type="body"/>
          </p:nvPr>
        </p:nvSpPr>
        <p:spPr>
          <a:xfrm>
            <a:off x="457200" y="3682080"/>
            <a:ext cx="822924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31"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232"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233"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234" name="PlaceHolder 4"/>
          <p:cNvSpPr>
            <a:spLocks noGrp="1"/>
          </p:cNvSpPr>
          <p:nvPr>
            <p:ph type="body"/>
          </p:nvPr>
        </p:nvSpPr>
        <p:spPr>
          <a:xfrm>
            <a:off x="4674240" y="368208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235" name="PlaceHolder 5"/>
          <p:cNvSpPr>
            <a:spLocks noGrp="1"/>
          </p:cNvSpPr>
          <p:nvPr>
            <p:ph type="body"/>
          </p:nvPr>
        </p:nvSpPr>
        <p:spPr>
          <a:xfrm>
            <a:off x="457200" y="3682080"/>
            <a:ext cx="4015800" cy="189684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236"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237" name="PlaceHolder 2"/>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
        <p:nvSpPr>
          <p:cNvPr id="238" name="PlaceHolder 3"/>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pic>
        <p:nvPicPr>
          <p:cNvPr id="239" name="Picture 238"/>
          <p:cNvPicPr/>
          <p:nvPr/>
        </p:nvPicPr>
        <p:blipFill>
          <a:blip r:embed="rId2"/>
          <a:stretch/>
        </p:blipFill>
        <p:spPr>
          <a:xfrm>
            <a:off x="2079000" y="1604520"/>
            <a:ext cx="4984920" cy="3977280"/>
          </a:xfrm>
          <a:prstGeom prst="rect">
            <a:avLst/>
          </a:prstGeom>
          <a:ln>
            <a:noFill/>
          </a:ln>
        </p:spPr>
      </p:pic>
      <p:pic>
        <p:nvPicPr>
          <p:cNvPr id="240" name="Picture 239"/>
          <p:cNvPicPr/>
          <p:nvPr/>
        </p:nvPicPr>
        <p:blipFill>
          <a:blip r:embed="rId2"/>
          <a:stretch/>
        </p:blipFill>
        <p:spPr>
          <a:xfrm>
            <a:off x="2079000" y="1604520"/>
            <a:ext cx="4984920" cy="3977280"/>
          </a:xfrm>
          <a:prstGeom prst="rect">
            <a:avLst/>
          </a:prstGeom>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46"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247" name="PlaceHolder 2"/>
          <p:cNvSpPr>
            <a:spLocks noGrp="1"/>
          </p:cNvSpPr>
          <p:nvPr>
            <p:ph type="subTitle"/>
          </p:nvPr>
        </p:nvSpPr>
        <p:spPr>
          <a:xfrm>
            <a:off x="457200" y="1604520"/>
            <a:ext cx="8229240" cy="3977280"/>
          </a:xfrm>
          <a:prstGeom prst="rect">
            <a:avLst/>
          </a:prstGeom>
        </p:spPr>
        <p:txBody>
          <a:bodyPr lIns="0" tIns="0" rIns="0" bIns="0" anchor="ctr"/>
          <a:lstStyle/>
          <a:p>
            <a:pPr algn="ctr"/>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48"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249" name="PlaceHolder 2"/>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250"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251" name="PlaceHolder 2"/>
          <p:cNvSpPr>
            <a:spLocks noGrp="1"/>
          </p:cNvSpPr>
          <p:nvPr>
            <p:ph type="body"/>
          </p:nvPr>
        </p:nvSpPr>
        <p:spPr>
          <a:xfrm>
            <a:off x="457200" y="1604520"/>
            <a:ext cx="401580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252" name="PlaceHolder 3"/>
          <p:cNvSpPr>
            <a:spLocks noGrp="1"/>
          </p:cNvSpPr>
          <p:nvPr>
            <p:ph type="body"/>
          </p:nvPr>
        </p:nvSpPr>
        <p:spPr>
          <a:xfrm>
            <a:off x="4674240" y="1604520"/>
            <a:ext cx="401580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53"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254" name="PlaceHolder 1"/>
          <p:cNvSpPr>
            <a:spLocks noGrp="1"/>
          </p:cNvSpPr>
          <p:nvPr>
            <p:ph type="subTitle"/>
          </p:nvPr>
        </p:nvSpPr>
        <p:spPr>
          <a:xfrm>
            <a:off x="457200" y="273600"/>
            <a:ext cx="8229240" cy="5307840"/>
          </a:xfrm>
          <a:prstGeom prst="rect">
            <a:avLst/>
          </a:prstGeom>
        </p:spPr>
        <p:txBody>
          <a:bodyPr lIns="0" tIns="0" rIns="0" bIns="0" anchor="ctr"/>
          <a:lstStyle/>
          <a:p>
            <a:pPr algn="ctr"/>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55"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256"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257" name="PlaceHolder 3"/>
          <p:cNvSpPr>
            <a:spLocks noGrp="1"/>
          </p:cNvSpPr>
          <p:nvPr>
            <p:ph type="body"/>
          </p:nvPr>
        </p:nvSpPr>
        <p:spPr>
          <a:xfrm>
            <a:off x="457200" y="368208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258" name="PlaceHolder 4"/>
          <p:cNvSpPr>
            <a:spLocks noGrp="1"/>
          </p:cNvSpPr>
          <p:nvPr>
            <p:ph type="body"/>
          </p:nvPr>
        </p:nvSpPr>
        <p:spPr>
          <a:xfrm>
            <a:off x="4674240" y="1604520"/>
            <a:ext cx="401580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19" name="PlaceHolder 2"/>
          <p:cNvSpPr>
            <a:spLocks noGrp="1"/>
          </p:cNvSpPr>
          <p:nvPr>
            <p:ph type="body"/>
          </p:nvPr>
        </p:nvSpPr>
        <p:spPr>
          <a:xfrm>
            <a:off x="457200" y="1604520"/>
            <a:ext cx="401580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20"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21" name="PlaceHolder 4"/>
          <p:cNvSpPr>
            <a:spLocks noGrp="1"/>
          </p:cNvSpPr>
          <p:nvPr>
            <p:ph type="body"/>
          </p:nvPr>
        </p:nvSpPr>
        <p:spPr>
          <a:xfrm>
            <a:off x="4674240" y="368208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59"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260" name="PlaceHolder 2"/>
          <p:cNvSpPr>
            <a:spLocks noGrp="1"/>
          </p:cNvSpPr>
          <p:nvPr>
            <p:ph type="body"/>
          </p:nvPr>
        </p:nvSpPr>
        <p:spPr>
          <a:xfrm>
            <a:off x="457200" y="1604520"/>
            <a:ext cx="401580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261"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262" name="PlaceHolder 4"/>
          <p:cNvSpPr>
            <a:spLocks noGrp="1"/>
          </p:cNvSpPr>
          <p:nvPr>
            <p:ph type="body"/>
          </p:nvPr>
        </p:nvSpPr>
        <p:spPr>
          <a:xfrm>
            <a:off x="4674240" y="368208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63"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264"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265"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266" name="PlaceHolder 4"/>
          <p:cNvSpPr>
            <a:spLocks noGrp="1"/>
          </p:cNvSpPr>
          <p:nvPr>
            <p:ph type="body"/>
          </p:nvPr>
        </p:nvSpPr>
        <p:spPr>
          <a:xfrm>
            <a:off x="457200" y="3682080"/>
            <a:ext cx="822924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67"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268" name="PlaceHolder 2"/>
          <p:cNvSpPr>
            <a:spLocks noGrp="1"/>
          </p:cNvSpPr>
          <p:nvPr>
            <p:ph type="body"/>
          </p:nvPr>
        </p:nvSpPr>
        <p:spPr>
          <a:xfrm>
            <a:off x="457200" y="1604520"/>
            <a:ext cx="822924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269" name="PlaceHolder 3"/>
          <p:cNvSpPr>
            <a:spLocks noGrp="1"/>
          </p:cNvSpPr>
          <p:nvPr>
            <p:ph type="body"/>
          </p:nvPr>
        </p:nvSpPr>
        <p:spPr>
          <a:xfrm>
            <a:off x="457200" y="3682080"/>
            <a:ext cx="822924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70"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271"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272"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273" name="PlaceHolder 4"/>
          <p:cNvSpPr>
            <a:spLocks noGrp="1"/>
          </p:cNvSpPr>
          <p:nvPr>
            <p:ph type="body"/>
          </p:nvPr>
        </p:nvSpPr>
        <p:spPr>
          <a:xfrm>
            <a:off x="4674240" y="368208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274" name="PlaceHolder 5"/>
          <p:cNvSpPr>
            <a:spLocks noGrp="1"/>
          </p:cNvSpPr>
          <p:nvPr>
            <p:ph type="body"/>
          </p:nvPr>
        </p:nvSpPr>
        <p:spPr>
          <a:xfrm>
            <a:off x="457200" y="368208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275"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276" name="PlaceHolder 2"/>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277" name="PlaceHolder 3"/>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pic>
        <p:nvPicPr>
          <p:cNvPr id="278" name="Picture 277"/>
          <p:cNvPicPr/>
          <p:nvPr/>
        </p:nvPicPr>
        <p:blipFill>
          <a:blip r:embed="rId2"/>
          <a:stretch/>
        </p:blipFill>
        <p:spPr>
          <a:xfrm>
            <a:off x="2079000" y="1604520"/>
            <a:ext cx="4984920" cy="3977280"/>
          </a:xfrm>
          <a:prstGeom prst="rect">
            <a:avLst/>
          </a:prstGeom>
          <a:ln>
            <a:noFill/>
          </a:ln>
        </p:spPr>
      </p:pic>
      <p:pic>
        <p:nvPicPr>
          <p:cNvPr id="279" name="Picture 278"/>
          <p:cNvPicPr/>
          <p:nvPr/>
        </p:nvPicPr>
        <p:blipFill>
          <a:blip r:embed="rId2"/>
          <a:stretch/>
        </p:blipFill>
        <p:spPr>
          <a:xfrm>
            <a:off x="2079000" y="1604520"/>
            <a:ext cx="4984920" cy="3977280"/>
          </a:xfrm>
          <a:prstGeom prst="rect">
            <a:avLst/>
          </a:prstGeom>
          <a:ln>
            <a:noFill/>
          </a:ln>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86"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287" name="PlaceHolder 2"/>
          <p:cNvSpPr>
            <a:spLocks noGrp="1"/>
          </p:cNvSpPr>
          <p:nvPr>
            <p:ph type="subTitle"/>
          </p:nvPr>
        </p:nvSpPr>
        <p:spPr>
          <a:xfrm>
            <a:off x="457200" y="1604520"/>
            <a:ext cx="8229240" cy="3977280"/>
          </a:xfrm>
          <a:prstGeom prst="rect">
            <a:avLst/>
          </a:prstGeom>
        </p:spPr>
        <p:txBody>
          <a:bodyPr lIns="0" tIns="0" rIns="0" bIns="0" anchor="ctr"/>
          <a:lstStyle/>
          <a:p>
            <a:pPr algn="ctr"/>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88"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289" name="PlaceHolder 2"/>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290"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291" name="PlaceHolder 2"/>
          <p:cNvSpPr>
            <a:spLocks noGrp="1"/>
          </p:cNvSpPr>
          <p:nvPr>
            <p:ph type="body"/>
          </p:nvPr>
        </p:nvSpPr>
        <p:spPr>
          <a:xfrm>
            <a:off x="457200" y="1604520"/>
            <a:ext cx="401580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292" name="PlaceHolder 3"/>
          <p:cNvSpPr>
            <a:spLocks noGrp="1"/>
          </p:cNvSpPr>
          <p:nvPr>
            <p:ph type="body"/>
          </p:nvPr>
        </p:nvSpPr>
        <p:spPr>
          <a:xfrm>
            <a:off x="4674240" y="1604520"/>
            <a:ext cx="401580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93"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23"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24"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25" name="PlaceHolder 4"/>
          <p:cNvSpPr>
            <a:spLocks noGrp="1"/>
          </p:cNvSpPr>
          <p:nvPr>
            <p:ph type="body"/>
          </p:nvPr>
        </p:nvSpPr>
        <p:spPr>
          <a:xfrm>
            <a:off x="457200" y="3682080"/>
            <a:ext cx="822924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294" name="PlaceHolder 1"/>
          <p:cNvSpPr>
            <a:spLocks noGrp="1"/>
          </p:cNvSpPr>
          <p:nvPr>
            <p:ph type="subTitle"/>
          </p:nvPr>
        </p:nvSpPr>
        <p:spPr>
          <a:xfrm>
            <a:off x="457200" y="273600"/>
            <a:ext cx="8229240" cy="5307840"/>
          </a:xfrm>
          <a:prstGeom prst="rect">
            <a:avLst/>
          </a:prstGeom>
        </p:spPr>
        <p:txBody>
          <a:bodyPr lIns="0" tIns="0" rIns="0" bIns="0" anchor="ctr"/>
          <a:lstStyle/>
          <a:p>
            <a:pPr algn="ctr"/>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95"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296"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297" name="PlaceHolder 3"/>
          <p:cNvSpPr>
            <a:spLocks noGrp="1"/>
          </p:cNvSpPr>
          <p:nvPr>
            <p:ph type="body"/>
          </p:nvPr>
        </p:nvSpPr>
        <p:spPr>
          <a:xfrm>
            <a:off x="457200" y="368208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298" name="PlaceHolder 4"/>
          <p:cNvSpPr>
            <a:spLocks noGrp="1"/>
          </p:cNvSpPr>
          <p:nvPr>
            <p:ph type="body"/>
          </p:nvPr>
        </p:nvSpPr>
        <p:spPr>
          <a:xfrm>
            <a:off x="4674240" y="1604520"/>
            <a:ext cx="401580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99"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300" name="PlaceHolder 2"/>
          <p:cNvSpPr>
            <a:spLocks noGrp="1"/>
          </p:cNvSpPr>
          <p:nvPr>
            <p:ph type="body"/>
          </p:nvPr>
        </p:nvSpPr>
        <p:spPr>
          <a:xfrm>
            <a:off x="457200" y="1604520"/>
            <a:ext cx="401580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301"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302" name="PlaceHolder 4"/>
          <p:cNvSpPr>
            <a:spLocks noGrp="1"/>
          </p:cNvSpPr>
          <p:nvPr>
            <p:ph type="body"/>
          </p:nvPr>
        </p:nvSpPr>
        <p:spPr>
          <a:xfrm>
            <a:off x="4674240" y="368208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303"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304"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305"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306" name="PlaceHolder 4"/>
          <p:cNvSpPr>
            <a:spLocks noGrp="1"/>
          </p:cNvSpPr>
          <p:nvPr>
            <p:ph type="body"/>
          </p:nvPr>
        </p:nvSpPr>
        <p:spPr>
          <a:xfrm>
            <a:off x="457200" y="3682080"/>
            <a:ext cx="822924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07"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308" name="PlaceHolder 2"/>
          <p:cNvSpPr>
            <a:spLocks noGrp="1"/>
          </p:cNvSpPr>
          <p:nvPr>
            <p:ph type="body"/>
          </p:nvPr>
        </p:nvSpPr>
        <p:spPr>
          <a:xfrm>
            <a:off x="457200" y="1604520"/>
            <a:ext cx="822924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309" name="PlaceHolder 3"/>
          <p:cNvSpPr>
            <a:spLocks noGrp="1"/>
          </p:cNvSpPr>
          <p:nvPr>
            <p:ph type="body"/>
          </p:nvPr>
        </p:nvSpPr>
        <p:spPr>
          <a:xfrm>
            <a:off x="457200" y="3682080"/>
            <a:ext cx="822924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10"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311" name="PlaceHolder 2"/>
          <p:cNvSpPr>
            <a:spLocks noGrp="1"/>
          </p:cNvSpPr>
          <p:nvPr>
            <p:ph type="body"/>
          </p:nvPr>
        </p:nvSpPr>
        <p:spPr>
          <a:xfrm>
            <a:off x="457200" y="160452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312" name="PlaceHolder 3"/>
          <p:cNvSpPr>
            <a:spLocks noGrp="1"/>
          </p:cNvSpPr>
          <p:nvPr>
            <p:ph type="body"/>
          </p:nvPr>
        </p:nvSpPr>
        <p:spPr>
          <a:xfrm>
            <a:off x="4674240" y="160452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313" name="PlaceHolder 4"/>
          <p:cNvSpPr>
            <a:spLocks noGrp="1"/>
          </p:cNvSpPr>
          <p:nvPr>
            <p:ph type="body"/>
          </p:nvPr>
        </p:nvSpPr>
        <p:spPr>
          <a:xfrm>
            <a:off x="4674240" y="368208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314" name="PlaceHolder 5"/>
          <p:cNvSpPr>
            <a:spLocks noGrp="1"/>
          </p:cNvSpPr>
          <p:nvPr>
            <p:ph type="body"/>
          </p:nvPr>
        </p:nvSpPr>
        <p:spPr>
          <a:xfrm>
            <a:off x="457200" y="3682080"/>
            <a:ext cx="4015800" cy="189684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15"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FFFFFF"/>
              </a:solidFill>
              <a:uFill>
                <a:solidFill>
                  <a:srgbClr val="FFFFFF"/>
                </a:solidFill>
              </a:uFill>
              <a:latin typeface="Arial"/>
            </a:endParaRPr>
          </a:p>
        </p:txBody>
      </p:sp>
      <p:sp>
        <p:nvSpPr>
          <p:cNvPr id="316" name="PlaceHolder 2"/>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sp>
        <p:nvSpPr>
          <p:cNvPr id="317" name="PlaceHolder 3"/>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FFFFFF"/>
              </a:solidFill>
              <a:uFill>
                <a:solidFill>
                  <a:srgbClr val="FFFFFF"/>
                </a:solidFill>
              </a:uFill>
              <a:latin typeface="Arial"/>
            </a:endParaRPr>
          </a:p>
        </p:txBody>
      </p:sp>
      <p:pic>
        <p:nvPicPr>
          <p:cNvPr id="318" name="Picture 317"/>
          <p:cNvPicPr/>
          <p:nvPr/>
        </p:nvPicPr>
        <p:blipFill>
          <a:blip r:embed="rId2"/>
          <a:stretch/>
        </p:blipFill>
        <p:spPr>
          <a:xfrm>
            <a:off x="2079000" y="1604520"/>
            <a:ext cx="4984920" cy="3977280"/>
          </a:xfrm>
          <a:prstGeom prst="rect">
            <a:avLst/>
          </a:prstGeom>
          <a:ln>
            <a:noFill/>
          </a:ln>
        </p:spPr>
      </p:pic>
      <p:pic>
        <p:nvPicPr>
          <p:cNvPr id="319" name="Picture 318"/>
          <p:cNvPicPr/>
          <p:nvPr/>
        </p:nvPicPr>
        <p:blipFill>
          <a:blip r:embed="rId2"/>
          <a:stretch/>
        </p:blipFill>
        <p:spPr>
          <a:xfrm>
            <a:off x="2079000" y="1604520"/>
            <a:ext cx="4984920" cy="3977280"/>
          </a:xfrm>
          <a:prstGeom prst="rect">
            <a:avLst/>
          </a:prstGeom>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324"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325" name="PlaceHolder 2"/>
          <p:cNvSpPr>
            <a:spLocks noGrp="1"/>
          </p:cNvSpPr>
          <p:nvPr>
            <p:ph type="subTitle"/>
          </p:nvPr>
        </p:nvSpPr>
        <p:spPr>
          <a:xfrm>
            <a:off x="457200" y="1604520"/>
            <a:ext cx="8229240" cy="3977280"/>
          </a:xfrm>
          <a:prstGeom prst="rect">
            <a:avLst/>
          </a:prstGeom>
        </p:spPr>
        <p:txBody>
          <a:bodyPr lIns="0" tIns="0" rIns="0" bIns="0" anchor="ctr"/>
          <a:lstStyle/>
          <a:p>
            <a:pPr algn="ctr"/>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326" name="PlaceHolder 1"/>
          <p:cNvSpPr>
            <a:spLocks noGrp="1"/>
          </p:cNvSpPr>
          <p:nvPr>
            <p:ph type="title"/>
          </p:nvPr>
        </p:nvSpPr>
        <p:spPr>
          <a:xfrm>
            <a:off x="457200" y="273600"/>
            <a:ext cx="8229240" cy="1144800"/>
          </a:xfrm>
          <a:prstGeom prst="rect">
            <a:avLst/>
          </a:prstGeom>
        </p:spPr>
        <p:txBody>
          <a:bodyPr lIns="0" tIns="0" rIns="0" bIns="0" anchor="ctr"/>
          <a:lstStyle/>
          <a:p>
            <a:pPr algn="ctr"/>
            <a:endParaRPr lang="en-GB" sz="4400" b="0" strike="noStrike" spc="-1">
              <a:solidFill>
                <a:srgbClr val="000000"/>
              </a:solidFill>
              <a:uFill>
                <a:solidFill>
                  <a:srgbClr val="FFFFFF"/>
                </a:solidFill>
              </a:uFill>
              <a:latin typeface="Arial"/>
            </a:endParaRPr>
          </a:p>
        </p:txBody>
      </p:sp>
      <p:sp>
        <p:nvSpPr>
          <p:cNvPr id="327" name="PlaceHolder 2"/>
          <p:cNvSpPr>
            <a:spLocks noGrp="1"/>
          </p:cNvSpPr>
          <p:nvPr>
            <p:ph type="body"/>
          </p:nvPr>
        </p:nvSpPr>
        <p:spPr>
          <a:xfrm>
            <a:off x="457200" y="1604520"/>
            <a:ext cx="8229240" cy="3977280"/>
          </a:xfrm>
          <a:prstGeom prst="rect">
            <a:avLst/>
          </a:prstGeom>
        </p:spPr>
        <p:txBody>
          <a:bodyPr lIns="0" tIns="0" rIns="0" bIns="0"/>
          <a:lstStyle/>
          <a:p>
            <a:endParaRPr lang="en-GB" sz="3200" b="0" strike="noStrike" spc="-1">
              <a:solidFill>
                <a:srgbClr val="000000"/>
              </a:solidFill>
              <a:uFill>
                <a:solidFill>
                  <a:srgbClr val="FFFFFF"/>
                </a:solidFill>
              </a:uFill>
              <a:latin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6.xml"/><Relationship Id="rId13" Type="http://schemas.openxmlformats.org/officeDocument/2006/relationships/theme" Target="../theme/theme10.xml"/><Relationship Id="rId3" Type="http://schemas.openxmlformats.org/officeDocument/2006/relationships/slideLayout" Target="../slideLayouts/slideLayout111.xml"/><Relationship Id="rId7" Type="http://schemas.openxmlformats.org/officeDocument/2006/relationships/slideLayout" Target="../slideLayouts/slideLayout115.xml"/><Relationship Id="rId12" Type="http://schemas.openxmlformats.org/officeDocument/2006/relationships/slideLayout" Target="../slideLayouts/slideLayout120.xml"/><Relationship Id="rId2" Type="http://schemas.openxmlformats.org/officeDocument/2006/relationships/slideLayout" Target="../slideLayouts/slideLayout110.xml"/><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5" Type="http://schemas.openxmlformats.org/officeDocument/2006/relationships/slideLayout" Target="../slideLayouts/slideLayout113.xml"/><Relationship Id="rId15" Type="http://schemas.openxmlformats.org/officeDocument/2006/relationships/image" Target="../media/image7.png"/><Relationship Id="rId10" Type="http://schemas.openxmlformats.org/officeDocument/2006/relationships/slideLayout" Target="../slideLayouts/slideLayout118.xml"/><Relationship Id="rId4" Type="http://schemas.openxmlformats.org/officeDocument/2006/relationships/slideLayout" Target="../slideLayouts/slideLayout112.xml"/><Relationship Id="rId9" Type="http://schemas.openxmlformats.org/officeDocument/2006/relationships/slideLayout" Target="../slideLayouts/slideLayout117.xml"/><Relationship Id="rId14" Type="http://schemas.openxmlformats.org/officeDocument/2006/relationships/image" Target="../media/image1.pn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8.xml"/><Relationship Id="rId13" Type="http://schemas.openxmlformats.org/officeDocument/2006/relationships/theme" Target="../theme/theme11.xml"/><Relationship Id="rId3" Type="http://schemas.openxmlformats.org/officeDocument/2006/relationships/slideLayout" Target="../slideLayouts/slideLayout123.xml"/><Relationship Id="rId7" Type="http://schemas.openxmlformats.org/officeDocument/2006/relationships/slideLayout" Target="../slideLayouts/slideLayout127.xml"/><Relationship Id="rId12" Type="http://schemas.openxmlformats.org/officeDocument/2006/relationships/slideLayout" Target="../slideLayouts/slideLayout132.xml"/><Relationship Id="rId2" Type="http://schemas.openxmlformats.org/officeDocument/2006/relationships/slideLayout" Target="../slideLayouts/slideLayout122.xml"/><Relationship Id="rId1" Type="http://schemas.openxmlformats.org/officeDocument/2006/relationships/slideLayout" Target="../slideLayouts/slideLayout121.xml"/><Relationship Id="rId6" Type="http://schemas.openxmlformats.org/officeDocument/2006/relationships/slideLayout" Target="../slideLayouts/slideLayout126.xml"/><Relationship Id="rId11" Type="http://schemas.openxmlformats.org/officeDocument/2006/relationships/slideLayout" Target="../slideLayouts/slideLayout131.xml"/><Relationship Id="rId5" Type="http://schemas.openxmlformats.org/officeDocument/2006/relationships/slideLayout" Target="../slideLayouts/slideLayout125.xml"/><Relationship Id="rId15" Type="http://schemas.openxmlformats.org/officeDocument/2006/relationships/image" Target="../media/image9.png"/><Relationship Id="rId10" Type="http://schemas.openxmlformats.org/officeDocument/2006/relationships/slideLayout" Target="../slideLayouts/slideLayout130.xml"/><Relationship Id="rId4" Type="http://schemas.openxmlformats.org/officeDocument/2006/relationships/slideLayout" Target="../slideLayouts/slideLayout124.xml"/><Relationship Id="rId9" Type="http://schemas.openxmlformats.org/officeDocument/2006/relationships/slideLayout" Target="../slideLayouts/slideLayout12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1.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4.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image" Target="../media/image1.png"/><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image" Target="../media/image5.jpe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theme" Target="../theme/theme6.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image" Target="../media/image1.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theme" Target="../theme/theme7.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5" Type="http://schemas.openxmlformats.org/officeDocument/2006/relationships/image" Target="../media/image1.png"/><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image" Target="../media/image6.jpe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theme" Target="../theme/theme8.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2" Type="http://schemas.openxmlformats.org/officeDocument/2006/relationships/slideLayout" Target="../slideLayouts/slideLayout86.xml"/><Relationship Id="rId16" Type="http://schemas.openxmlformats.org/officeDocument/2006/relationships/image" Target="../media/image8.png"/><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5" Type="http://schemas.openxmlformats.org/officeDocument/2006/relationships/image" Target="../media/image7.png"/><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 Id="rId14" Type="http://schemas.openxmlformats.org/officeDocument/2006/relationships/image" Target="../media/image1.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4.xml"/><Relationship Id="rId13" Type="http://schemas.openxmlformats.org/officeDocument/2006/relationships/theme" Target="../theme/theme9.xml"/><Relationship Id="rId3" Type="http://schemas.openxmlformats.org/officeDocument/2006/relationships/slideLayout" Target="../slideLayouts/slideLayout99.xml"/><Relationship Id="rId7" Type="http://schemas.openxmlformats.org/officeDocument/2006/relationships/slideLayout" Target="../slideLayouts/slideLayout103.xml"/><Relationship Id="rId12" Type="http://schemas.openxmlformats.org/officeDocument/2006/relationships/slideLayout" Target="../slideLayouts/slideLayout108.xml"/><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11" Type="http://schemas.openxmlformats.org/officeDocument/2006/relationships/slideLayout" Target="../slideLayouts/slideLayout107.xml"/><Relationship Id="rId5" Type="http://schemas.openxmlformats.org/officeDocument/2006/relationships/slideLayout" Target="../slideLayouts/slideLayout101.xml"/><Relationship Id="rId10" Type="http://schemas.openxmlformats.org/officeDocument/2006/relationships/slideLayout" Target="../slideLayouts/slideLayout106.xml"/><Relationship Id="rId4" Type="http://schemas.openxmlformats.org/officeDocument/2006/relationships/slideLayout" Target="../slideLayouts/slideLayout100.xml"/><Relationship Id="rId9" Type="http://schemas.openxmlformats.org/officeDocument/2006/relationships/slideLayout" Target="../slideLayouts/slideLayout105.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3057"/>
        </a:solidFill>
        <a:effectLst/>
      </p:bgPr>
    </p:bg>
    <p:spTree>
      <p:nvGrpSpPr>
        <p:cNvPr id="1" name=""/>
        <p:cNvGrpSpPr/>
        <p:nvPr/>
      </p:nvGrpSpPr>
      <p:grpSpPr>
        <a:xfrm>
          <a:off x="0" y="0"/>
          <a:ext cx="0" cy="0"/>
          <a:chOff x="0" y="0"/>
          <a:chExt cx="0" cy="0"/>
        </a:xfrm>
      </p:grpSpPr>
      <p:sp>
        <p:nvSpPr>
          <p:cNvPr id="5" name="CustomShape 1"/>
          <p:cNvSpPr/>
          <p:nvPr/>
        </p:nvSpPr>
        <p:spPr>
          <a:xfrm>
            <a:off x="8465040" y="6504840"/>
            <a:ext cx="360" cy="83520"/>
          </a:xfrm>
          <a:custGeom>
            <a:avLst/>
            <a:gdLst/>
            <a:ahLst/>
            <a:cxnLst/>
            <a:rect l="l" t="t" r="r" b="b"/>
            <a:pathLst>
              <a:path w="21600" h="21600">
                <a:moveTo>
                  <a:pt x="0" y="0"/>
                </a:moveTo>
                <a:lnTo>
                  <a:pt x="21600" y="21600"/>
                </a:lnTo>
              </a:path>
            </a:pathLst>
          </a:custGeom>
          <a:noFill/>
          <a:ln w="9360">
            <a:solidFill>
              <a:srgbClr val="EEECE1"/>
            </a:solidFill>
            <a:round/>
          </a:ln>
        </p:spPr>
        <p:style>
          <a:lnRef idx="0">
            <a:scrgbClr r="0" g="0" b="0"/>
          </a:lnRef>
          <a:fillRef idx="0">
            <a:scrgbClr r="0" g="0" b="0"/>
          </a:fillRef>
          <a:effectRef idx="0">
            <a:scrgbClr r="0" g="0" b="0"/>
          </a:effectRef>
          <a:fontRef idx="minor"/>
        </p:style>
      </p:sp>
      <p:pic>
        <p:nvPicPr>
          <p:cNvPr id="6" name="Shape 11"/>
          <p:cNvPicPr/>
          <p:nvPr/>
        </p:nvPicPr>
        <p:blipFill>
          <a:blip r:embed="rId14"/>
          <a:stretch/>
        </p:blipFill>
        <p:spPr>
          <a:xfrm>
            <a:off x="500400" y="6376680"/>
            <a:ext cx="915120" cy="277200"/>
          </a:xfrm>
          <a:prstGeom prst="rect">
            <a:avLst/>
          </a:prstGeom>
          <a:ln>
            <a:noFill/>
          </a:ln>
        </p:spPr>
      </p:pic>
      <p:pic>
        <p:nvPicPr>
          <p:cNvPr id="2" name="Shape 13"/>
          <p:cNvPicPr/>
          <p:nvPr/>
        </p:nvPicPr>
        <p:blipFill>
          <a:blip r:embed="rId15"/>
          <a:stretch/>
        </p:blipFill>
        <p:spPr>
          <a:xfrm>
            <a:off x="460440" y="410040"/>
            <a:ext cx="1141920" cy="806400"/>
          </a:xfrm>
          <a:prstGeom prst="rect">
            <a:avLst/>
          </a:prstGeom>
          <a:ln>
            <a:noFill/>
          </a:ln>
        </p:spPr>
      </p:pic>
      <p:sp>
        <p:nvSpPr>
          <p:cNvPr id="3" name="PlaceHolder 2"/>
          <p:cNvSpPr>
            <a:spLocks noGrp="1"/>
          </p:cNvSpPr>
          <p:nvPr>
            <p:ph type="title"/>
          </p:nvPr>
        </p:nvSpPr>
        <p:spPr>
          <a:xfrm>
            <a:off x="457200" y="273600"/>
            <a:ext cx="8229240" cy="1144800"/>
          </a:xfrm>
          <a:prstGeom prst="rect">
            <a:avLst/>
          </a:prstGeom>
        </p:spPr>
        <p:txBody>
          <a:bodyPr lIns="0" tIns="0" rIns="0" bIns="0" anchor="ctr"/>
          <a:lstStyle/>
          <a:p>
            <a:pPr algn="ctr"/>
            <a:r>
              <a:rPr lang="en-GB" sz="4400" b="0" strike="noStrike" spc="-1">
                <a:solidFill>
                  <a:srgbClr val="FFFFFF"/>
                </a:solidFill>
                <a:uFill>
                  <a:solidFill>
                    <a:srgbClr val="FFFFFF"/>
                  </a:solidFill>
                </a:uFill>
                <a:latin typeface="Arial"/>
              </a:rPr>
              <a:t>Click to edit the title text format</a:t>
            </a:r>
          </a:p>
        </p:txBody>
      </p:sp>
      <p:sp>
        <p:nvSpPr>
          <p:cNvPr id="4" name="PlaceHolder 3"/>
          <p:cNvSpPr>
            <a:spLocks noGrp="1"/>
          </p:cNvSpPr>
          <p:nvPr>
            <p:ph type="body"/>
          </p:nvPr>
        </p:nvSpPr>
        <p:spPr>
          <a:xfrm>
            <a:off x="457200" y="1604520"/>
            <a:ext cx="8229240" cy="3977280"/>
          </a:xfrm>
          <a:prstGeom prst="rect">
            <a:avLst/>
          </a:prstGeom>
        </p:spPr>
        <p:txBody>
          <a:bodyPr lIns="0" tIns="0" rIns="0" bIns="0"/>
          <a:lstStyle/>
          <a:p>
            <a:pPr marL="432000" indent="-324000">
              <a:buClr>
                <a:srgbClr val="FFFFFF"/>
              </a:buClr>
              <a:buSzPct val="45000"/>
              <a:buFont typeface="Wingdings" charset="2"/>
              <a:buChar char=""/>
            </a:pPr>
            <a:r>
              <a:rPr lang="en-GB" sz="3200" b="0" strike="noStrike" spc="-1">
                <a:solidFill>
                  <a:srgbClr val="FFFFFF"/>
                </a:solidFill>
                <a:uFill>
                  <a:solidFill>
                    <a:srgbClr val="FFFFFF"/>
                  </a:solidFill>
                </a:uFill>
                <a:latin typeface="Arial"/>
              </a:rPr>
              <a:t>Click to edit the outline text format</a:t>
            </a:r>
          </a:p>
          <a:p>
            <a:pPr marL="864000" lvl="1" indent="-324000">
              <a:buClr>
                <a:srgbClr val="FFFFFF"/>
              </a:buClr>
              <a:buSzPct val="75000"/>
              <a:buFont typeface="Symbol" charset="2"/>
              <a:buChar char=""/>
            </a:pPr>
            <a:r>
              <a:rPr lang="en-GB" sz="2800" b="0" strike="noStrike" spc="-1">
                <a:solidFill>
                  <a:srgbClr val="FFFFFF"/>
                </a:solidFill>
                <a:uFill>
                  <a:solidFill>
                    <a:srgbClr val="FFFFFF"/>
                  </a:solidFill>
                </a:uFill>
                <a:latin typeface="Arial"/>
              </a:rPr>
              <a:t>Second Outline Level</a:t>
            </a:r>
          </a:p>
          <a:p>
            <a:pPr marL="1296000" lvl="2" indent="-288000">
              <a:buClr>
                <a:srgbClr val="FFFFFF"/>
              </a:buClr>
              <a:buSzPct val="45000"/>
              <a:buFont typeface="Wingdings" charset="2"/>
              <a:buChar char=""/>
            </a:pPr>
            <a:r>
              <a:rPr lang="en-GB" sz="2400" b="0" strike="noStrike" spc="-1">
                <a:solidFill>
                  <a:srgbClr val="FFFFFF"/>
                </a:solidFill>
                <a:uFill>
                  <a:solidFill>
                    <a:srgbClr val="FFFFFF"/>
                  </a:solidFill>
                </a:uFill>
                <a:latin typeface="Arial"/>
              </a:rPr>
              <a:t>Third Outline Level</a:t>
            </a:r>
          </a:p>
          <a:p>
            <a:pPr marL="1728000" lvl="3" indent="-216000">
              <a:buClr>
                <a:srgbClr val="FFFFFF"/>
              </a:buClr>
              <a:buSzPct val="75000"/>
              <a:buFont typeface="Symbol" charset="2"/>
              <a:buChar char=""/>
            </a:pPr>
            <a:r>
              <a:rPr lang="en-GB" sz="2000" b="0" strike="noStrike" spc="-1">
                <a:solidFill>
                  <a:srgbClr val="FFFFFF"/>
                </a:solidFill>
                <a:uFill>
                  <a:solidFill>
                    <a:srgbClr val="FFFFFF"/>
                  </a:solidFill>
                </a:uFill>
                <a:latin typeface="Arial"/>
              </a:rPr>
              <a:t>Fourth Outline Level</a:t>
            </a:r>
          </a:p>
          <a:p>
            <a:pPr marL="2160000" lvl="4" indent="-216000">
              <a:buClr>
                <a:srgbClr val="FFFFFF"/>
              </a:buClr>
              <a:buSzPct val="45000"/>
              <a:buFont typeface="Wingdings" charset="2"/>
              <a:buChar char=""/>
            </a:pPr>
            <a:r>
              <a:rPr lang="en-GB" sz="2000" b="0" strike="noStrike" spc="-1">
                <a:solidFill>
                  <a:srgbClr val="FFFFFF"/>
                </a:solidFill>
                <a:uFill>
                  <a:solidFill>
                    <a:srgbClr val="FFFFFF"/>
                  </a:solidFill>
                </a:uFill>
                <a:latin typeface="Arial"/>
              </a:rPr>
              <a:t>Fifth Outline Level</a:t>
            </a:r>
          </a:p>
          <a:p>
            <a:pPr marL="2592000" lvl="5" indent="-216000">
              <a:buClr>
                <a:srgbClr val="FFFFFF"/>
              </a:buClr>
              <a:buSzPct val="45000"/>
              <a:buFont typeface="Wingdings" charset="2"/>
              <a:buChar char=""/>
            </a:pPr>
            <a:r>
              <a:rPr lang="en-GB" sz="2000" b="0" strike="noStrike" spc="-1">
                <a:solidFill>
                  <a:srgbClr val="FFFFFF"/>
                </a:solidFill>
                <a:uFill>
                  <a:solidFill>
                    <a:srgbClr val="FFFFFF"/>
                  </a:solidFill>
                </a:uFill>
                <a:latin typeface="Arial"/>
              </a:rPr>
              <a:t>Sixth Outline Level</a:t>
            </a:r>
          </a:p>
          <a:p>
            <a:pPr marL="3024000" lvl="6" indent="-216000">
              <a:buClr>
                <a:srgbClr val="FFFFFF"/>
              </a:buClr>
              <a:buSzPct val="45000"/>
              <a:buFont typeface="Wingdings" charset="2"/>
              <a:buChar char=""/>
            </a:pPr>
            <a:r>
              <a:rPr lang="en-GB" sz="2000" b="0" strike="noStrike" spc="-1">
                <a:solidFill>
                  <a:srgbClr val="FFFFFF"/>
                </a:solidFill>
                <a:uFill>
                  <a:solidFill>
                    <a:srgbClr val="FFFFFF"/>
                  </a:solidFill>
                </a:u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003057"/>
        </a:solidFill>
        <a:effectLst/>
      </p:bgPr>
    </p:bg>
    <p:spTree>
      <p:nvGrpSpPr>
        <p:cNvPr id="1" name=""/>
        <p:cNvGrpSpPr/>
        <p:nvPr/>
      </p:nvGrpSpPr>
      <p:grpSpPr>
        <a:xfrm>
          <a:off x="0" y="0"/>
          <a:ext cx="0" cy="0"/>
          <a:chOff x="0" y="0"/>
          <a:chExt cx="0" cy="0"/>
        </a:xfrm>
      </p:grpSpPr>
      <p:sp>
        <p:nvSpPr>
          <p:cNvPr id="358" name="CustomShape 1"/>
          <p:cNvSpPr/>
          <p:nvPr/>
        </p:nvSpPr>
        <p:spPr>
          <a:xfrm>
            <a:off x="8465040" y="6504840"/>
            <a:ext cx="360" cy="83520"/>
          </a:xfrm>
          <a:custGeom>
            <a:avLst/>
            <a:gdLst/>
            <a:ahLst/>
            <a:cxnLst/>
            <a:rect l="l" t="t" r="r" b="b"/>
            <a:pathLst>
              <a:path w="21600" h="21600">
                <a:moveTo>
                  <a:pt x="0" y="0"/>
                </a:moveTo>
                <a:lnTo>
                  <a:pt x="21600" y="21600"/>
                </a:lnTo>
              </a:path>
            </a:pathLst>
          </a:custGeom>
          <a:noFill/>
          <a:ln w="9360">
            <a:solidFill>
              <a:srgbClr val="EEECE1"/>
            </a:solidFill>
            <a:round/>
          </a:ln>
        </p:spPr>
        <p:style>
          <a:lnRef idx="0">
            <a:scrgbClr r="0" g="0" b="0"/>
          </a:lnRef>
          <a:fillRef idx="0">
            <a:scrgbClr r="0" g="0" b="0"/>
          </a:fillRef>
          <a:effectRef idx="0">
            <a:scrgbClr r="0" g="0" b="0"/>
          </a:effectRef>
          <a:fontRef idx="minor"/>
        </p:style>
      </p:sp>
      <p:pic>
        <p:nvPicPr>
          <p:cNvPr id="359" name="Shape 11"/>
          <p:cNvPicPr/>
          <p:nvPr/>
        </p:nvPicPr>
        <p:blipFill>
          <a:blip r:embed="rId14"/>
          <a:stretch/>
        </p:blipFill>
        <p:spPr>
          <a:xfrm>
            <a:off x="500400" y="6376680"/>
            <a:ext cx="915120" cy="277200"/>
          </a:xfrm>
          <a:prstGeom prst="rect">
            <a:avLst/>
          </a:prstGeom>
          <a:ln>
            <a:noFill/>
          </a:ln>
        </p:spPr>
      </p:pic>
      <p:pic>
        <p:nvPicPr>
          <p:cNvPr id="360" name="Shape 199"/>
          <p:cNvPicPr/>
          <p:nvPr/>
        </p:nvPicPr>
        <p:blipFill>
          <a:blip r:embed="rId15"/>
          <a:srcRect t="5771" b="5310"/>
          <a:stretch/>
        </p:blipFill>
        <p:spPr>
          <a:xfrm>
            <a:off x="888480" y="0"/>
            <a:ext cx="7547760" cy="6855120"/>
          </a:xfrm>
          <a:prstGeom prst="rect">
            <a:avLst/>
          </a:prstGeom>
          <a:ln>
            <a:noFill/>
          </a:ln>
        </p:spPr>
      </p:pic>
      <p:sp>
        <p:nvSpPr>
          <p:cNvPr id="361" name="PlaceHolder 2"/>
          <p:cNvSpPr>
            <a:spLocks noGrp="1"/>
          </p:cNvSpPr>
          <p:nvPr>
            <p:ph type="title"/>
          </p:nvPr>
        </p:nvSpPr>
        <p:spPr>
          <a:xfrm>
            <a:off x="457200" y="273600"/>
            <a:ext cx="8229240" cy="1144800"/>
          </a:xfrm>
          <a:prstGeom prst="rect">
            <a:avLst/>
          </a:prstGeom>
        </p:spPr>
        <p:txBody>
          <a:bodyPr lIns="0" tIns="0" rIns="0" bIns="0" anchor="ctr"/>
          <a:lstStyle/>
          <a:p>
            <a:pPr algn="ctr"/>
            <a:r>
              <a:rPr lang="en-GB" sz="4400" b="0" strike="noStrike" spc="-1">
                <a:solidFill>
                  <a:srgbClr val="FFFFFF"/>
                </a:solidFill>
                <a:uFill>
                  <a:solidFill>
                    <a:srgbClr val="FFFFFF"/>
                  </a:solidFill>
                </a:uFill>
                <a:latin typeface="Arial"/>
              </a:rPr>
              <a:t>Click to edit the title text format</a:t>
            </a:r>
          </a:p>
        </p:txBody>
      </p:sp>
      <p:sp>
        <p:nvSpPr>
          <p:cNvPr id="362" name="PlaceHolder 3"/>
          <p:cNvSpPr>
            <a:spLocks noGrp="1"/>
          </p:cNvSpPr>
          <p:nvPr>
            <p:ph type="body"/>
          </p:nvPr>
        </p:nvSpPr>
        <p:spPr>
          <a:xfrm>
            <a:off x="457200" y="1604520"/>
            <a:ext cx="8229240" cy="3977280"/>
          </a:xfrm>
          <a:prstGeom prst="rect">
            <a:avLst/>
          </a:prstGeom>
        </p:spPr>
        <p:txBody>
          <a:bodyPr lIns="0" tIns="0" rIns="0" bIns="0"/>
          <a:lstStyle/>
          <a:p>
            <a:pPr marL="432000" indent="-324000">
              <a:buClr>
                <a:srgbClr val="FFFFFF"/>
              </a:buClr>
              <a:buSzPct val="45000"/>
              <a:buFont typeface="Wingdings" charset="2"/>
              <a:buChar char=""/>
            </a:pPr>
            <a:r>
              <a:rPr lang="en-GB" sz="3200" b="0" strike="noStrike" spc="-1">
                <a:solidFill>
                  <a:srgbClr val="FFFFFF"/>
                </a:solidFill>
                <a:uFill>
                  <a:solidFill>
                    <a:srgbClr val="FFFFFF"/>
                  </a:solidFill>
                </a:uFill>
                <a:latin typeface="Arial"/>
              </a:rPr>
              <a:t>Click to edit the outline text format</a:t>
            </a:r>
          </a:p>
          <a:p>
            <a:pPr marL="864000" lvl="1" indent="-324000">
              <a:buClr>
                <a:srgbClr val="FFFFFF"/>
              </a:buClr>
              <a:buSzPct val="75000"/>
              <a:buFont typeface="Symbol" charset="2"/>
              <a:buChar char=""/>
            </a:pPr>
            <a:r>
              <a:rPr lang="en-GB" sz="2800" b="0" strike="noStrike" spc="-1">
                <a:solidFill>
                  <a:srgbClr val="FFFFFF"/>
                </a:solidFill>
                <a:uFill>
                  <a:solidFill>
                    <a:srgbClr val="FFFFFF"/>
                  </a:solidFill>
                </a:uFill>
                <a:latin typeface="Arial"/>
              </a:rPr>
              <a:t>Second Outline Level</a:t>
            </a:r>
          </a:p>
          <a:p>
            <a:pPr marL="1296000" lvl="2" indent="-288000">
              <a:buClr>
                <a:srgbClr val="FFFFFF"/>
              </a:buClr>
              <a:buSzPct val="45000"/>
              <a:buFont typeface="Wingdings" charset="2"/>
              <a:buChar char=""/>
            </a:pPr>
            <a:r>
              <a:rPr lang="en-GB" sz="2400" b="0" strike="noStrike" spc="-1">
                <a:solidFill>
                  <a:srgbClr val="FFFFFF"/>
                </a:solidFill>
                <a:uFill>
                  <a:solidFill>
                    <a:srgbClr val="FFFFFF"/>
                  </a:solidFill>
                </a:uFill>
                <a:latin typeface="Arial"/>
              </a:rPr>
              <a:t>Third Outline Level</a:t>
            </a:r>
          </a:p>
          <a:p>
            <a:pPr marL="1728000" lvl="3" indent="-216000">
              <a:buClr>
                <a:srgbClr val="FFFFFF"/>
              </a:buClr>
              <a:buSzPct val="75000"/>
              <a:buFont typeface="Symbol" charset="2"/>
              <a:buChar char=""/>
            </a:pPr>
            <a:r>
              <a:rPr lang="en-GB" sz="2000" b="0" strike="noStrike" spc="-1">
                <a:solidFill>
                  <a:srgbClr val="FFFFFF"/>
                </a:solidFill>
                <a:uFill>
                  <a:solidFill>
                    <a:srgbClr val="FFFFFF"/>
                  </a:solidFill>
                </a:uFill>
                <a:latin typeface="Arial"/>
              </a:rPr>
              <a:t>Fourth Outline Level</a:t>
            </a:r>
          </a:p>
          <a:p>
            <a:pPr marL="2160000" lvl="4" indent="-216000">
              <a:buClr>
                <a:srgbClr val="FFFFFF"/>
              </a:buClr>
              <a:buSzPct val="45000"/>
              <a:buFont typeface="Wingdings" charset="2"/>
              <a:buChar char=""/>
            </a:pPr>
            <a:r>
              <a:rPr lang="en-GB" sz="2000" b="0" strike="noStrike" spc="-1">
                <a:solidFill>
                  <a:srgbClr val="FFFFFF"/>
                </a:solidFill>
                <a:uFill>
                  <a:solidFill>
                    <a:srgbClr val="FFFFFF"/>
                  </a:solidFill>
                </a:uFill>
                <a:latin typeface="Arial"/>
              </a:rPr>
              <a:t>Fifth Outline Level</a:t>
            </a:r>
          </a:p>
          <a:p>
            <a:pPr marL="2592000" lvl="5" indent="-216000">
              <a:buClr>
                <a:srgbClr val="FFFFFF"/>
              </a:buClr>
              <a:buSzPct val="45000"/>
              <a:buFont typeface="Wingdings" charset="2"/>
              <a:buChar char=""/>
            </a:pPr>
            <a:r>
              <a:rPr lang="en-GB" sz="2000" b="0" strike="noStrike" spc="-1">
                <a:solidFill>
                  <a:srgbClr val="FFFFFF"/>
                </a:solidFill>
                <a:uFill>
                  <a:solidFill>
                    <a:srgbClr val="FFFFFF"/>
                  </a:solidFill>
                </a:uFill>
                <a:latin typeface="Arial"/>
              </a:rPr>
              <a:t>Sixth Outline Level</a:t>
            </a:r>
          </a:p>
          <a:p>
            <a:pPr marL="3024000" lvl="6" indent="-216000">
              <a:buClr>
                <a:srgbClr val="FFFFFF"/>
              </a:buClr>
              <a:buSzPct val="45000"/>
              <a:buFont typeface="Wingdings" charset="2"/>
              <a:buChar char=""/>
            </a:pPr>
            <a:r>
              <a:rPr lang="en-GB" sz="2000" b="0" strike="noStrike" spc="-1">
                <a:solidFill>
                  <a:srgbClr val="FFFFFF"/>
                </a:solidFill>
                <a:uFill>
                  <a:solidFill>
                    <a:srgbClr val="FFFFFF"/>
                  </a:solidFill>
                </a:u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rgbClr val="003057"/>
        </a:solidFill>
        <a:effectLst/>
      </p:bgPr>
    </p:bg>
    <p:spTree>
      <p:nvGrpSpPr>
        <p:cNvPr id="1" name=""/>
        <p:cNvGrpSpPr/>
        <p:nvPr/>
      </p:nvGrpSpPr>
      <p:grpSpPr>
        <a:xfrm>
          <a:off x="0" y="0"/>
          <a:ext cx="0" cy="0"/>
          <a:chOff x="0" y="0"/>
          <a:chExt cx="0" cy="0"/>
        </a:xfrm>
      </p:grpSpPr>
      <p:sp>
        <p:nvSpPr>
          <p:cNvPr id="397" name="CustomShape 1"/>
          <p:cNvSpPr/>
          <p:nvPr/>
        </p:nvSpPr>
        <p:spPr>
          <a:xfrm>
            <a:off x="8465040" y="6504840"/>
            <a:ext cx="360" cy="83520"/>
          </a:xfrm>
          <a:custGeom>
            <a:avLst/>
            <a:gdLst/>
            <a:ahLst/>
            <a:cxnLst/>
            <a:rect l="l" t="t" r="r" b="b"/>
            <a:pathLst>
              <a:path w="21600" h="21600">
                <a:moveTo>
                  <a:pt x="0" y="0"/>
                </a:moveTo>
                <a:lnTo>
                  <a:pt x="21600" y="21600"/>
                </a:lnTo>
              </a:path>
            </a:pathLst>
          </a:custGeom>
          <a:noFill/>
          <a:ln w="9360">
            <a:solidFill>
              <a:srgbClr val="EEECE1"/>
            </a:solidFill>
            <a:round/>
          </a:ln>
        </p:spPr>
        <p:style>
          <a:lnRef idx="0">
            <a:scrgbClr r="0" g="0" b="0"/>
          </a:lnRef>
          <a:fillRef idx="0">
            <a:scrgbClr r="0" g="0" b="0"/>
          </a:fillRef>
          <a:effectRef idx="0">
            <a:scrgbClr r="0" g="0" b="0"/>
          </a:effectRef>
          <a:fontRef idx="minor"/>
        </p:style>
      </p:sp>
      <p:pic>
        <p:nvPicPr>
          <p:cNvPr id="398" name="Shape 11"/>
          <p:cNvPicPr/>
          <p:nvPr/>
        </p:nvPicPr>
        <p:blipFill>
          <a:blip r:embed="rId14"/>
          <a:stretch/>
        </p:blipFill>
        <p:spPr>
          <a:xfrm>
            <a:off x="500400" y="6376680"/>
            <a:ext cx="915120" cy="277200"/>
          </a:xfrm>
          <a:prstGeom prst="rect">
            <a:avLst/>
          </a:prstGeom>
          <a:ln>
            <a:noFill/>
          </a:ln>
        </p:spPr>
      </p:pic>
      <p:pic>
        <p:nvPicPr>
          <p:cNvPr id="399" name="Shape 188"/>
          <p:cNvPicPr/>
          <p:nvPr/>
        </p:nvPicPr>
        <p:blipFill>
          <a:blip r:embed="rId15"/>
          <a:stretch/>
        </p:blipFill>
        <p:spPr>
          <a:xfrm>
            <a:off x="2900880" y="3558960"/>
            <a:ext cx="3377520" cy="213480"/>
          </a:xfrm>
          <a:prstGeom prst="rect">
            <a:avLst/>
          </a:prstGeom>
          <a:ln>
            <a:noFill/>
          </a:ln>
        </p:spPr>
      </p:pic>
      <p:sp>
        <p:nvSpPr>
          <p:cNvPr id="400" name="PlaceHolder 2"/>
          <p:cNvSpPr>
            <a:spLocks noGrp="1"/>
          </p:cNvSpPr>
          <p:nvPr>
            <p:ph type="title"/>
          </p:nvPr>
        </p:nvSpPr>
        <p:spPr>
          <a:xfrm>
            <a:off x="457200" y="273600"/>
            <a:ext cx="8229240" cy="1144800"/>
          </a:xfrm>
          <a:prstGeom prst="rect">
            <a:avLst/>
          </a:prstGeom>
        </p:spPr>
        <p:txBody>
          <a:bodyPr lIns="0" tIns="0" rIns="0" bIns="0" anchor="ctr"/>
          <a:lstStyle/>
          <a:p>
            <a:pPr algn="ctr"/>
            <a:r>
              <a:rPr lang="en-GB" sz="4400" b="0" strike="noStrike" spc="-1">
                <a:solidFill>
                  <a:srgbClr val="FFFFFF"/>
                </a:solidFill>
                <a:uFill>
                  <a:solidFill>
                    <a:srgbClr val="FFFFFF"/>
                  </a:solidFill>
                </a:uFill>
                <a:latin typeface="Arial"/>
              </a:rPr>
              <a:t>Click to edit the title text format</a:t>
            </a:r>
          </a:p>
        </p:txBody>
      </p:sp>
      <p:sp>
        <p:nvSpPr>
          <p:cNvPr id="401" name="PlaceHolder 3"/>
          <p:cNvSpPr>
            <a:spLocks noGrp="1"/>
          </p:cNvSpPr>
          <p:nvPr>
            <p:ph type="body"/>
          </p:nvPr>
        </p:nvSpPr>
        <p:spPr>
          <a:xfrm>
            <a:off x="457200" y="1604520"/>
            <a:ext cx="8229240" cy="3977280"/>
          </a:xfrm>
          <a:prstGeom prst="rect">
            <a:avLst/>
          </a:prstGeom>
        </p:spPr>
        <p:txBody>
          <a:bodyPr lIns="0" tIns="0" rIns="0" bIns="0"/>
          <a:lstStyle/>
          <a:p>
            <a:pPr marL="432000" indent="-324000">
              <a:buClr>
                <a:srgbClr val="FFFFFF"/>
              </a:buClr>
              <a:buSzPct val="45000"/>
              <a:buFont typeface="Wingdings" charset="2"/>
              <a:buChar char=""/>
            </a:pPr>
            <a:r>
              <a:rPr lang="en-GB" sz="3200" b="0" strike="noStrike" spc="-1">
                <a:solidFill>
                  <a:srgbClr val="FFFFFF"/>
                </a:solidFill>
                <a:uFill>
                  <a:solidFill>
                    <a:srgbClr val="FFFFFF"/>
                  </a:solidFill>
                </a:uFill>
                <a:latin typeface="Arial"/>
              </a:rPr>
              <a:t>Click to edit the outline text format</a:t>
            </a:r>
          </a:p>
          <a:p>
            <a:pPr marL="864000" lvl="1" indent="-324000">
              <a:buClr>
                <a:srgbClr val="FFFFFF"/>
              </a:buClr>
              <a:buSzPct val="75000"/>
              <a:buFont typeface="Symbol" charset="2"/>
              <a:buChar char=""/>
            </a:pPr>
            <a:r>
              <a:rPr lang="en-GB" sz="2800" b="0" strike="noStrike" spc="-1">
                <a:solidFill>
                  <a:srgbClr val="FFFFFF"/>
                </a:solidFill>
                <a:uFill>
                  <a:solidFill>
                    <a:srgbClr val="FFFFFF"/>
                  </a:solidFill>
                </a:uFill>
                <a:latin typeface="Arial"/>
              </a:rPr>
              <a:t>Second Outline Level</a:t>
            </a:r>
          </a:p>
          <a:p>
            <a:pPr marL="1296000" lvl="2" indent="-288000">
              <a:buClr>
                <a:srgbClr val="FFFFFF"/>
              </a:buClr>
              <a:buSzPct val="45000"/>
              <a:buFont typeface="Wingdings" charset="2"/>
              <a:buChar char=""/>
            </a:pPr>
            <a:r>
              <a:rPr lang="en-GB" sz="2400" b="0" strike="noStrike" spc="-1">
                <a:solidFill>
                  <a:srgbClr val="FFFFFF"/>
                </a:solidFill>
                <a:uFill>
                  <a:solidFill>
                    <a:srgbClr val="FFFFFF"/>
                  </a:solidFill>
                </a:uFill>
                <a:latin typeface="Arial"/>
              </a:rPr>
              <a:t>Third Outline Level</a:t>
            </a:r>
          </a:p>
          <a:p>
            <a:pPr marL="1728000" lvl="3" indent="-216000">
              <a:buClr>
                <a:srgbClr val="FFFFFF"/>
              </a:buClr>
              <a:buSzPct val="75000"/>
              <a:buFont typeface="Symbol" charset="2"/>
              <a:buChar char=""/>
            </a:pPr>
            <a:r>
              <a:rPr lang="en-GB" sz="2000" b="0" strike="noStrike" spc="-1">
                <a:solidFill>
                  <a:srgbClr val="FFFFFF"/>
                </a:solidFill>
                <a:uFill>
                  <a:solidFill>
                    <a:srgbClr val="FFFFFF"/>
                  </a:solidFill>
                </a:uFill>
                <a:latin typeface="Arial"/>
              </a:rPr>
              <a:t>Fourth Outline Level</a:t>
            </a:r>
          </a:p>
          <a:p>
            <a:pPr marL="2160000" lvl="4" indent="-216000">
              <a:buClr>
                <a:srgbClr val="FFFFFF"/>
              </a:buClr>
              <a:buSzPct val="45000"/>
              <a:buFont typeface="Wingdings" charset="2"/>
              <a:buChar char=""/>
            </a:pPr>
            <a:r>
              <a:rPr lang="en-GB" sz="2000" b="0" strike="noStrike" spc="-1">
                <a:solidFill>
                  <a:srgbClr val="FFFFFF"/>
                </a:solidFill>
                <a:uFill>
                  <a:solidFill>
                    <a:srgbClr val="FFFFFF"/>
                  </a:solidFill>
                </a:uFill>
                <a:latin typeface="Arial"/>
              </a:rPr>
              <a:t>Fifth Outline Level</a:t>
            </a:r>
          </a:p>
          <a:p>
            <a:pPr marL="2592000" lvl="5" indent="-216000">
              <a:buClr>
                <a:srgbClr val="FFFFFF"/>
              </a:buClr>
              <a:buSzPct val="45000"/>
              <a:buFont typeface="Wingdings" charset="2"/>
              <a:buChar char=""/>
            </a:pPr>
            <a:r>
              <a:rPr lang="en-GB" sz="2000" b="0" strike="noStrike" spc="-1">
                <a:solidFill>
                  <a:srgbClr val="FFFFFF"/>
                </a:solidFill>
                <a:uFill>
                  <a:solidFill>
                    <a:srgbClr val="FFFFFF"/>
                  </a:solidFill>
                </a:uFill>
                <a:latin typeface="Arial"/>
              </a:rPr>
              <a:t>Sixth Outline Level</a:t>
            </a:r>
          </a:p>
          <a:p>
            <a:pPr marL="3024000" lvl="6" indent="-216000">
              <a:buClr>
                <a:srgbClr val="FFFFFF"/>
              </a:buClr>
              <a:buSzPct val="45000"/>
              <a:buFont typeface="Wingdings" charset="2"/>
              <a:buChar char=""/>
            </a:pPr>
            <a:r>
              <a:rPr lang="en-GB" sz="2000" b="0" strike="noStrike" spc="-1">
                <a:solidFill>
                  <a:srgbClr val="FFFFFF"/>
                </a:solidFill>
                <a:uFill>
                  <a:solidFill>
                    <a:srgbClr val="FFFFFF"/>
                  </a:solidFill>
                </a:u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 id="214748379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4"/>
          <a:stretch>
            <a:fillRect/>
          </a:stretch>
        </a:blipFill>
        <a:effectLst/>
      </p:bgPr>
    </p:bg>
    <p:spTree>
      <p:nvGrpSpPr>
        <p:cNvPr id="1" name=""/>
        <p:cNvGrpSpPr/>
        <p:nvPr/>
      </p:nvGrpSpPr>
      <p:grpSpPr>
        <a:xfrm>
          <a:off x="0" y="0"/>
          <a:ext cx="0" cy="0"/>
          <a:chOff x="0" y="0"/>
          <a:chExt cx="0" cy="0"/>
        </a:xfrm>
      </p:grpSpPr>
      <p:sp>
        <p:nvSpPr>
          <p:cNvPr id="39" name="CustomShape 1"/>
          <p:cNvSpPr/>
          <p:nvPr/>
        </p:nvSpPr>
        <p:spPr>
          <a:xfrm>
            <a:off x="8465040" y="6504840"/>
            <a:ext cx="360" cy="83520"/>
          </a:xfrm>
          <a:custGeom>
            <a:avLst/>
            <a:gdLst/>
            <a:ahLst/>
            <a:cxnLst/>
            <a:rect l="l" t="t" r="r" b="b"/>
            <a:pathLst>
              <a:path w="21600" h="21600">
                <a:moveTo>
                  <a:pt x="0" y="0"/>
                </a:moveTo>
                <a:lnTo>
                  <a:pt x="21600" y="21600"/>
                </a:lnTo>
              </a:path>
            </a:pathLst>
          </a:custGeom>
          <a:noFill/>
          <a:ln w="9360">
            <a:solidFill>
              <a:srgbClr val="EEECE1"/>
            </a:solidFill>
            <a:round/>
          </a:ln>
        </p:spPr>
        <p:style>
          <a:lnRef idx="0">
            <a:scrgbClr r="0" g="0" b="0"/>
          </a:lnRef>
          <a:fillRef idx="0">
            <a:scrgbClr r="0" g="0" b="0"/>
          </a:fillRef>
          <a:effectRef idx="0">
            <a:scrgbClr r="0" g="0" b="0"/>
          </a:effectRef>
          <a:fontRef idx="minor"/>
        </p:style>
      </p:sp>
      <p:pic>
        <p:nvPicPr>
          <p:cNvPr id="40" name="Shape 11"/>
          <p:cNvPicPr/>
          <p:nvPr/>
        </p:nvPicPr>
        <p:blipFill>
          <a:blip r:embed="rId15"/>
          <a:stretch/>
        </p:blipFill>
        <p:spPr>
          <a:xfrm>
            <a:off x="500400" y="6376680"/>
            <a:ext cx="915120" cy="277200"/>
          </a:xfrm>
          <a:prstGeom prst="rect">
            <a:avLst/>
          </a:prstGeom>
          <a:ln>
            <a:noFill/>
          </a:ln>
        </p:spPr>
      </p:pic>
      <p:sp>
        <p:nvSpPr>
          <p:cNvPr id="41" name="CustomShape 2"/>
          <p:cNvSpPr/>
          <p:nvPr/>
        </p:nvSpPr>
        <p:spPr>
          <a:xfrm>
            <a:off x="1971720" y="784080"/>
            <a:ext cx="5207400" cy="5419440"/>
          </a:xfrm>
          <a:custGeom>
            <a:avLst/>
            <a:gdLst/>
            <a:ahLst/>
            <a:cxnLst/>
            <a:rect l="l" t="t" r="r" b="b"/>
            <a:pathLst>
              <a:path w="120000" h="120000">
                <a:moveTo>
                  <a:pt x="116779" y="73492"/>
                </a:moveTo>
                <a:cubicBezTo>
                  <a:pt x="119504" y="63571"/>
                  <a:pt x="120000" y="53492"/>
                  <a:pt x="118017" y="44285"/>
                </a:cubicBezTo>
                <a:cubicBezTo>
                  <a:pt x="117357" y="41190"/>
                  <a:pt x="116366" y="38095"/>
                  <a:pt x="115127" y="35238"/>
                </a:cubicBezTo>
                <a:cubicBezTo>
                  <a:pt x="108107" y="19285"/>
                  <a:pt x="92085" y="7380"/>
                  <a:pt x="72181" y="3333"/>
                </a:cubicBezTo>
                <a:cubicBezTo>
                  <a:pt x="55746" y="0"/>
                  <a:pt x="38981" y="2698"/>
                  <a:pt x="25189" y="10952"/>
                </a:cubicBezTo>
                <a:cubicBezTo>
                  <a:pt x="16434" y="16190"/>
                  <a:pt x="9745" y="22936"/>
                  <a:pt x="5863" y="30396"/>
                </a:cubicBezTo>
                <a:cubicBezTo>
                  <a:pt x="1486" y="38809"/>
                  <a:pt x="0" y="49523"/>
                  <a:pt x="1486" y="61507"/>
                </a:cubicBezTo>
                <a:cubicBezTo>
                  <a:pt x="2477" y="68333"/>
                  <a:pt x="4294" y="75079"/>
                  <a:pt x="7102" y="81349"/>
                </a:cubicBezTo>
                <a:cubicBezTo>
                  <a:pt x="7102" y="81428"/>
                  <a:pt x="7102" y="81428"/>
                  <a:pt x="7102" y="81428"/>
                </a:cubicBezTo>
                <a:cubicBezTo>
                  <a:pt x="13131" y="95158"/>
                  <a:pt x="22876" y="105793"/>
                  <a:pt x="35182" y="112063"/>
                </a:cubicBezTo>
                <a:cubicBezTo>
                  <a:pt x="49635" y="119444"/>
                  <a:pt x="65822" y="120000"/>
                  <a:pt x="80770" y="113730"/>
                </a:cubicBezTo>
                <a:cubicBezTo>
                  <a:pt x="98279" y="106507"/>
                  <a:pt x="111741" y="91428"/>
                  <a:pt x="116779" y="73492"/>
                </a:cubicBezTo>
              </a:path>
            </a:pathLst>
          </a:custGeom>
          <a:solidFill>
            <a:srgbClr val="FFFFFF"/>
          </a:solidFill>
          <a:ln>
            <a:noFill/>
          </a:ln>
        </p:spPr>
        <p:style>
          <a:lnRef idx="0">
            <a:scrgbClr r="0" g="0" b="0"/>
          </a:lnRef>
          <a:fillRef idx="0">
            <a:scrgbClr r="0" g="0" b="0"/>
          </a:fillRef>
          <a:effectRef idx="0">
            <a:scrgbClr r="0" g="0" b="0"/>
          </a:effectRef>
          <a:fontRef idx="minor"/>
        </p:style>
      </p:sp>
      <p:sp>
        <p:nvSpPr>
          <p:cNvPr id="42" name="PlaceHolder 3"/>
          <p:cNvSpPr>
            <a:spLocks noGrp="1"/>
          </p:cNvSpPr>
          <p:nvPr>
            <p:ph type="title"/>
          </p:nvPr>
        </p:nvSpPr>
        <p:spPr>
          <a:xfrm>
            <a:off x="457200" y="273600"/>
            <a:ext cx="8229240" cy="1144800"/>
          </a:xfrm>
          <a:prstGeom prst="rect">
            <a:avLst/>
          </a:prstGeom>
        </p:spPr>
        <p:txBody>
          <a:bodyPr lIns="0" tIns="0" rIns="0" bIns="0" anchor="ctr"/>
          <a:lstStyle/>
          <a:p>
            <a:pPr algn="ctr"/>
            <a:r>
              <a:rPr lang="en-GB" sz="4400" b="0" strike="noStrike" spc="-1">
                <a:solidFill>
                  <a:srgbClr val="000000"/>
                </a:solidFill>
                <a:uFill>
                  <a:solidFill>
                    <a:srgbClr val="FFFFFF"/>
                  </a:solidFill>
                </a:uFill>
                <a:latin typeface="Arial"/>
              </a:rPr>
              <a:t>Click to edit the title text format</a:t>
            </a:r>
          </a:p>
        </p:txBody>
      </p:sp>
      <p:sp>
        <p:nvSpPr>
          <p:cNvPr id="43" name="PlaceHolder 4"/>
          <p:cNvSpPr>
            <a:spLocks noGrp="1"/>
          </p:cNvSpPr>
          <p:nvPr>
            <p:ph type="body"/>
          </p:nvPr>
        </p:nvSpPr>
        <p:spPr>
          <a:xfrm>
            <a:off x="457200" y="1604520"/>
            <a:ext cx="8229240" cy="3977280"/>
          </a:xfrm>
          <a:prstGeom prst="rect">
            <a:avLst/>
          </a:prstGeom>
        </p:spPr>
        <p:txBody>
          <a:bodyPr lIns="0" tIns="0" rIns="0" bIns="0"/>
          <a:lstStyle/>
          <a:p>
            <a:pPr marL="432000" indent="-324000">
              <a:buClr>
                <a:srgbClr val="000000"/>
              </a:buClr>
              <a:buSzPct val="45000"/>
              <a:buFont typeface="Wingdings" charset="2"/>
              <a:buChar char=""/>
            </a:pPr>
            <a:r>
              <a:rPr lang="en-GB" sz="3200" b="0" strike="noStrike" spc="-1">
                <a:solidFill>
                  <a:srgbClr val="000000"/>
                </a:solidFill>
                <a:uFill>
                  <a:solidFill>
                    <a:srgbClr val="FFFFFF"/>
                  </a:solidFill>
                </a:uFill>
                <a:latin typeface="Arial"/>
              </a:rPr>
              <a:t>Click to edit the outline text format</a:t>
            </a:r>
          </a:p>
          <a:p>
            <a:pPr marL="864000" lvl="1" indent="-324000">
              <a:buClr>
                <a:srgbClr val="000000"/>
              </a:buClr>
              <a:buSzPct val="75000"/>
              <a:buFont typeface="Symbol" charset="2"/>
              <a:buChar char=""/>
            </a:pPr>
            <a:r>
              <a:rPr lang="en-GB" sz="2800" b="0" strike="noStrike" spc="-1">
                <a:solidFill>
                  <a:srgbClr val="000000"/>
                </a:solidFill>
                <a:uFill>
                  <a:solidFill>
                    <a:srgbClr val="FFFFFF"/>
                  </a:solidFill>
                </a:uFill>
                <a:latin typeface="Arial"/>
              </a:rPr>
              <a:t>Second Outline Level</a:t>
            </a:r>
          </a:p>
          <a:p>
            <a:pPr marL="1296000" lvl="2" indent="-288000">
              <a:buClr>
                <a:srgbClr val="000000"/>
              </a:buClr>
              <a:buSzPct val="45000"/>
              <a:buFont typeface="Wingdings" charset="2"/>
              <a:buChar char=""/>
            </a:pPr>
            <a:r>
              <a:rPr lang="en-GB" sz="2400" b="0" strike="noStrike" spc="-1">
                <a:solidFill>
                  <a:srgbClr val="000000"/>
                </a:solidFill>
                <a:uFill>
                  <a:solidFill>
                    <a:srgbClr val="FFFFFF"/>
                  </a:solidFill>
                </a:uFill>
                <a:latin typeface="Arial"/>
              </a:rPr>
              <a:t>Third Outline Level</a:t>
            </a:r>
          </a:p>
          <a:p>
            <a:pPr marL="1728000" lvl="3" indent="-216000">
              <a:buClr>
                <a:srgbClr val="000000"/>
              </a:buClr>
              <a:buSzPct val="75000"/>
              <a:buFont typeface="Symbol" charset="2"/>
              <a:buChar char=""/>
            </a:pPr>
            <a:r>
              <a:rPr lang="en-GB" sz="2000" b="0" strike="noStrike" spc="-1">
                <a:solidFill>
                  <a:srgbClr val="000000"/>
                </a:solidFill>
                <a:uFill>
                  <a:solidFill>
                    <a:srgbClr val="FFFFFF"/>
                  </a:solidFill>
                </a:uFill>
                <a:latin typeface="Arial"/>
              </a:rPr>
              <a:t>Fourth Outline Level</a:t>
            </a:r>
          </a:p>
          <a:p>
            <a:pPr marL="2160000" lvl="4" indent="-216000">
              <a:buClr>
                <a:srgbClr val="000000"/>
              </a:buClr>
              <a:buSzPct val="45000"/>
              <a:buFont typeface="Wingdings" charset="2"/>
              <a:buChar char=""/>
            </a:pPr>
            <a:r>
              <a:rPr lang="en-GB" sz="2000" b="0" strike="noStrike" spc="-1">
                <a:solidFill>
                  <a:srgbClr val="000000"/>
                </a:solidFill>
                <a:uFill>
                  <a:solidFill>
                    <a:srgbClr val="FFFFFF"/>
                  </a:solidFill>
                </a:uFill>
                <a:latin typeface="Arial"/>
              </a:rPr>
              <a:t>Fifth Outline Level</a:t>
            </a:r>
          </a:p>
          <a:p>
            <a:pPr marL="2592000" lvl="5" indent="-216000">
              <a:buClr>
                <a:srgbClr val="000000"/>
              </a:buClr>
              <a:buSzPct val="45000"/>
              <a:buFont typeface="Wingdings" charset="2"/>
              <a:buChar char=""/>
            </a:pPr>
            <a:r>
              <a:rPr lang="en-GB" sz="2000" b="0" strike="noStrike" spc="-1">
                <a:solidFill>
                  <a:srgbClr val="000000"/>
                </a:solidFill>
                <a:uFill>
                  <a:solidFill>
                    <a:srgbClr val="FFFFFF"/>
                  </a:solidFill>
                </a:uFill>
                <a:latin typeface="Arial"/>
              </a:rPr>
              <a:t>Sixth Outline Level</a:t>
            </a:r>
          </a:p>
          <a:p>
            <a:pPr marL="3024000" lvl="6" indent="-216000">
              <a:buClr>
                <a:srgbClr val="000000"/>
              </a:buClr>
              <a:buSzPct val="45000"/>
              <a:buFont typeface="Wingdings" charset="2"/>
              <a:buChar char=""/>
            </a:pPr>
            <a:r>
              <a:rPr lang="en-GB" sz="2000" b="0" strike="noStrike" spc="-1">
                <a:solidFill>
                  <a:srgbClr val="000000"/>
                </a:solidFill>
                <a:uFill>
                  <a:solidFill>
                    <a:srgbClr val="FFFFFF"/>
                  </a:solidFill>
                </a:u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8" name="CustomShape 1"/>
          <p:cNvSpPr/>
          <p:nvPr/>
        </p:nvSpPr>
        <p:spPr>
          <a:xfrm>
            <a:off x="8465040" y="6504840"/>
            <a:ext cx="360" cy="83520"/>
          </a:xfrm>
          <a:custGeom>
            <a:avLst/>
            <a:gdLst/>
            <a:ahLst/>
            <a:cxnLst/>
            <a:rect l="l" t="t" r="r" b="b"/>
            <a:pathLst>
              <a:path w="21600" h="21600">
                <a:moveTo>
                  <a:pt x="0" y="0"/>
                </a:moveTo>
                <a:lnTo>
                  <a:pt x="21600" y="21600"/>
                </a:lnTo>
              </a:path>
            </a:pathLst>
          </a:custGeom>
          <a:noFill/>
          <a:ln w="9360">
            <a:solidFill>
              <a:srgbClr val="EEECE1"/>
            </a:solidFill>
            <a:round/>
          </a:ln>
        </p:spPr>
        <p:style>
          <a:lnRef idx="0">
            <a:scrgbClr r="0" g="0" b="0"/>
          </a:lnRef>
          <a:fillRef idx="0">
            <a:scrgbClr r="0" g="0" b="0"/>
          </a:fillRef>
          <a:effectRef idx="0">
            <a:scrgbClr r="0" g="0" b="0"/>
          </a:effectRef>
          <a:fontRef idx="minor"/>
        </p:style>
      </p:sp>
      <p:pic>
        <p:nvPicPr>
          <p:cNvPr id="79" name="Shape 11"/>
          <p:cNvPicPr/>
          <p:nvPr/>
        </p:nvPicPr>
        <p:blipFill>
          <a:blip r:embed="rId14"/>
          <a:stretch/>
        </p:blipFill>
        <p:spPr>
          <a:xfrm>
            <a:off x="500400" y="6376680"/>
            <a:ext cx="915120" cy="277200"/>
          </a:xfrm>
          <a:prstGeom prst="rect">
            <a:avLst/>
          </a:prstGeom>
          <a:ln>
            <a:noFill/>
          </a:ln>
        </p:spPr>
      </p:pic>
      <p:sp>
        <p:nvSpPr>
          <p:cNvPr id="80" name="CustomShape 2"/>
          <p:cNvSpPr/>
          <p:nvPr/>
        </p:nvSpPr>
        <p:spPr>
          <a:xfrm>
            <a:off x="8465040" y="6504840"/>
            <a:ext cx="360" cy="83520"/>
          </a:xfrm>
          <a:custGeom>
            <a:avLst/>
            <a:gdLst/>
            <a:ahLst/>
            <a:cxnLst/>
            <a:rect l="l" t="t" r="r" b="b"/>
            <a:pathLst>
              <a:path w="21600" h="21600">
                <a:moveTo>
                  <a:pt x="0" y="0"/>
                </a:moveTo>
                <a:lnTo>
                  <a:pt x="21600" y="21600"/>
                </a:lnTo>
              </a:path>
            </a:pathLst>
          </a:custGeom>
          <a:noFill/>
          <a:ln w="9360">
            <a:solidFill>
              <a:srgbClr val="EEECE1"/>
            </a:solidFill>
            <a:round/>
          </a:ln>
        </p:spPr>
        <p:style>
          <a:lnRef idx="0">
            <a:scrgbClr r="0" g="0" b="0"/>
          </a:lnRef>
          <a:fillRef idx="0">
            <a:scrgbClr r="0" g="0" b="0"/>
          </a:fillRef>
          <a:effectRef idx="0">
            <a:scrgbClr r="0" g="0" b="0"/>
          </a:effectRef>
          <a:fontRef idx="minor"/>
        </p:style>
      </p:sp>
      <p:sp>
        <p:nvSpPr>
          <p:cNvPr id="81" name="PlaceHolder 3"/>
          <p:cNvSpPr>
            <a:spLocks noGrp="1"/>
          </p:cNvSpPr>
          <p:nvPr>
            <p:ph type="title"/>
          </p:nvPr>
        </p:nvSpPr>
        <p:spPr>
          <a:xfrm>
            <a:off x="457200" y="273600"/>
            <a:ext cx="8229240" cy="1144800"/>
          </a:xfrm>
          <a:prstGeom prst="rect">
            <a:avLst/>
          </a:prstGeom>
        </p:spPr>
        <p:txBody>
          <a:bodyPr lIns="0" tIns="0" rIns="0" bIns="0" anchor="ctr"/>
          <a:lstStyle/>
          <a:p>
            <a:pPr algn="ctr"/>
            <a:r>
              <a:rPr lang="en-GB" sz="4400" b="0" strike="noStrike" spc="-1">
                <a:solidFill>
                  <a:srgbClr val="000000"/>
                </a:solidFill>
                <a:uFill>
                  <a:solidFill>
                    <a:srgbClr val="FFFFFF"/>
                  </a:solidFill>
                </a:uFill>
                <a:latin typeface="Arial"/>
              </a:rPr>
              <a:t>Click to edit the title text format</a:t>
            </a:r>
          </a:p>
        </p:txBody>
      </p:sp>
      <p:sp>
        <p:nvSpPr>
          <p:cNvPr id="82" name="PlaceHolder 4"/>
          <p:cNvSpPr>
            <a:spLocks noGrp="1"/>
          </p:cNvSpPr>
          <p:nvPr>
            <p:ph type="body"/>
          </p:nvPr>
        </p:nvSpPr>
        <p:spPr>
          <a:xfrm>
            <a:off x="457200" y="1604520"/>
            <a:ext cx="8229240" cy="3977280"/>
          </a:xfrm>
          <a:prstGeom prst="rect">
            <a:avLst/>
          </a:prstGeom>
        </p:spPr>
        <p:txBody>
          <a:bodyPr lIns="0" tIns="0" rIns="0" bIns="0"/>
          <a:lstStyle/>
          <a:p>
            <a:pPr marL="432000" indent="-324000">
              <a:buClr>
                <a:srgbClr val="000000"/>
              </a:buClr>
              <a:buSzPct val="45000"/>
              <a:buFont typeface="Wingdings" charset="2"/>
              <a:buChar char=""/>
            </a:pPr>
            <a:r>
              <a:rPr lang="en-GB" sz="3200" b="0" strike="noStrike" spc="-1">
                <a:solidFill>
                  <a:srgbClr val="000000"/>
                </a:solidFill>
                <a:uFill>
                  <a:solidFill>
                    <a:srgbClr val="FFFFFF"/>
                  </a:solidFill>
                </a:uFill>
                <a:latin typeface="Arial"/>
              </a:rPr>
              <a:t>Click to edit the outline text format</a:t>
            </a:r>
          </a:p>
          <a:p>
            <a:pPr marL="864000" lvl="1" indent="-324000">
              <a:buClr>
                <a:srgbClr val="000000"/>
              </a:buClr>
              <a:buSzPct val="75000"/>
              <a:buFont typeface="Symbol" charset="2"/>
              <a:buChar char=""/>
            </a:pPr>
            <a:r>
              <a:rPr lang="en-GB" sz="2800" b="0" strike="noStrike" spc="-1">
                <a:solidFill>
                  <a:srgbClr val="000000"/>
                </a:solidFill>
                <a:uFill>
                  <a:solidFill>
                    <a:srgbClr val="FFFFFF"/>
                  </a:solidFill>
                </a:uFill>
                <a:latin typeface="Arial"/>
              </a:rPr>
              <a:t>Second Outline Level</a:t>
            </a:r>
          </a:p>
          <a:p>
            <a:pPr marL="1296000" lvl="2" indent="-288000">
              <a:buClr>
                <a:srgbClr val="000000"/>
              </a:buClr>
              <a:buSzPct val="45000"/>
              <a:buFont typeface="Wingdings" charset="2"/>
              <a:buChar char=""/>
            </a:pPr>
            <a:r>
              <a:rPr lang="en-GB" sz="2400" b="0" strike="noStrike" spc="-1">
                <a:solidFill>
                  <a:srgbClr val="000000"/>
                </a:solidFill>
                <a:uFill>
                  <a:solidFill>
                    <a:srgbClr val="FFFFFF"/>
                  </a:solidFill>
                </a:uFill>
                <a:latin typeface="Arial"/>
              </a:rPr>
              <a:t>Third Outline Level</a:t>
            </a:r>
          </a:p>
          <a:p>
            <a:pPr marL="1728000" lvl="3" indent="-216000">
              <a:buClr>
                <a:srgbClr val="000000"/>
              </a:buClr>
              <a:buSzPct val="75000"/>
              <a:buFont typeface="Symbol" charset="2"/>
              <a:buChar char=""/>
            </a:pPr>
            <a:r>
              <a:rPr lang="en-GB" sz="2000" b="0" strike="noStrike" spc="-1">
                <a:solidFill>
                  <a:srgbClr val="000000"/>
                </a:solidFill>
                <a:uFill>
                  <a:solidFill>
                    <a:srgbClr val="FFFFFF"/>
                  </a:solidFill>
                </a:uFill>
                <a:latin typeface="Arial"/>
              </a:rPr>
              <a:t>Fourth Outline Level</a:t>
            </a:r>
          </a:p>
          <a:p>
            <a:pPr marL="2160000" lvl="4" indent="-216000">
              <a:buClr>
                <a:srgbClr val="000000"/>
              </a:buClr>
              <a:buSzPct val="45000"/>
              <a:buFont typeface="Wingdings" charset="2"/>
              <a:buChar char=""/>
            </a:pPr>
            <a:r>
              <a:rPr lang="en-GB" sz="2000" b="0" strike="noStrike" spc="-1">
                <a:solidFill>
                  <a:srgbClr val="000000"/>
                </a:solidFill>
                <a:uFill>
                  <a:solidFill>
                    <a:srgbClr val="FFFFFF"/>
                  </a:solidFill>
                </a:uFill>
                <a:latin typeface="Arial"/>
              </a:rPr>
              <a:t>Fifth Outline Level</a:t>
            </a:r>
          </a:p>
          <a:p>
            <a:pPr marL="2592000" lvl="5" indent="-216000">
              <a:buClr>
                <a:srgbClr val="000000"/>
              </a:buClr>
              <a:buSzPct val="45000"/>
              <a:buFont typeface="Wingdings" charset="2"/>
              <a:buChar char=""/>
            </a:pPr>
            <a:r>
              <a:rPr lang="en-GB" sz="2000" b="0" strike="noStrike" spc="-1">
                <a:solidFill>
                  <a:srgbClr val="000000"/>
                </a:solidFill>
                <a:uFill>
                  <a:solidFill>
                    <a:srgbClr val="FFFFFF"/>
                  </a:solidFill>
                </a:uFill>
                <a:latin typeface="Arial"/>
              </a:rPr>
              <a:t>Sixth Outline Level</a:t>
            </a:r>
          </a:p>
          <a:p>
            <a:pPr marL="3024000" lvl="6" indent="-216000">
              <a:buClr>
                <a:srgbClr val="000000"/>
              </a:buClr>
              <a:buSzPct val="45000"/>
              <a:buFont typeface="Wingdings" charset="2"/>
              <a:buChar char=""/>
            </a:pPr>
            <a:r>
              <a:rPr lang="en-GB" sz="2000" b="0" strike="noStrike" spc="-1">
                <a:solidFill>
                  <a:srgbClr val="000000"/>
                </a:solidFill>
                <a:uFill>
                  <a:solidFill>
                    <a:srgbClr val="FFFFFF"/>
                  </a:solidFill>
                </a:u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7" name="CustomShape 1"/>
          <p:cNvSpPr/>
          <p:nvPr/>
        </p:nvSpPr>
        <p:spPr>
          <a:xfrm>
            <a:off x="8465040" y="6504840"/>
            <a:ext cx="360" cy="83520"/>
          </a:xfrm>
          <a:custGeom>
            <a:avLst/>
            <a:gdLst/>
            <a:ahLst/>
            <a:cxnLst/>
            <a:rect l="l" t="t" r="r" b="b"/>
            <a:pathLst>
              <a:path w="21600" h="21600">
                <a:moveTo>
                  <a:pt x="0" y="0"/>
                </a:moveTo>
                <a:lnTo>
                  <a:pt x="21600" y="21600"/>
                </a:lnTo>
              </a:path>
            </a:pathLst>
          </a:custGeom>
          <a:noFill/>
          <a:ln w="9360">
            <a:solidFill>
              <a:srgbClr val="EEECE1"/>
            </a:solidFill>
            <a:round/>
          </a:ln>
        </p:spPr>
        <p:style>
          <a:lnRef idx="0">
            <a:scrgbClr r="0" g="0" b="0"/>
          </a:lnRef>
          <a:fillRef idx="0">
            <a:scrgbClr r="0" g="0" b="0"/>
          </a:fillRef>
          <a:effectRef idx="0">
            <a:scrgbClr r="0" g="0" b="0"/>
          </a:effectRef>
          <a:fontRef idx="minor"/>
        </p:style>
      </p:sp>
      <p:pic>
        <p:nvPicPr>
          <p:cNvPr id="118" name="Shape 11"/>
          <p:cNvPicPr/>
          <p:nvPr/>
        </p:nvPicPr>
        <p:blipFill>
          <a:blip r:embed="rId14"/>
          <a:stretch/>
        </p:blipFill>
        <p:spPr>
          <a:xfrm>
            <a:off x="500400" y="6376680"/>
            <a:ext cx="915120" cy="277200"/>
          </a:xfrm>
          <a:prstGeom prst="rect">
            <a:avLst/>
          </a:prstGeom>
          <a:ln>
            <a:noFill/>
          </a:ln>
        </p:spPr>
      </p:pic>
      <p:sp>
        <p:nvSpPr>
          <p:cNvPr id="119" name="CustomShape 2"/>
          <p:cNvSpPr/>
          <p:nvPr/>
        </p:nvSpPr>
        <p:spPr>
          <a:xfrm>
            <a:off x="533520" y="6124680"/>
            <a:ext cx="8083800" cy="360"/>
          </a:xfrm>
          <a:custGeom>
            <a:avLst/>
            <a:gdLst/>
            <a:ahLst/>
            <a:cxnLst/>
            <a:rect l="l" t="t" r="r" b="b"/>
            <a:pathLst>
              <a:path w="21600" h="21600">
                <a:moveTo>
                  <a:pt x="0" y="0"/>
                </a:moveTo>
                <a:lnTo>
                  <a:pt x="21600" y="21600"/>
                </a:lnTo>
              </a:path>
            </a:pathLst>
          </a:custGeom>
          <a:noFill/>
          <a:ln w="9360">
            <a:solidFill>
              <a:srgbClr val="EEECE1"/>
            </a:solidFill>
            <a:round/>
          </a:ln>
        </p:spPr>
        <p:style>
          <a:lnRef idx="0">
            <a:scrgbClr r="0" g="0" b="0"/>
          </a:lnRef>
          <a:fillRef idx="0">
            <a:scrgbClr r="0" g="0" b="0"/>
          </a:fillRef>
          <a:effectRef idx="0">
            <a:scrgbClr r="0" g="0" b="0"/>
          </a:effectRef>
          <a:fontRef idx="minor"/>
        </p:style>
      </p:sp>
      <p:sp>
        <p:nvSpPr>
          <p:cNvPr id="120" name="CustomShape 3"/>
          <p:cNvSpPr/>
          <p:nvPr/>
        </p:nvSpPr>
        <p:spPr>
          <a:xfrm>
            <a:off x="8465040" y="6504840"/>
            <a:ext cx="360" cy="83520"/>
          </a:xfrm>
          <a:custGeom>
            <a:avLst/>
            <a:gdLst/>
            <a:ahLst/>
            <a:cxnLst/>
            <a:rect l="l" t="t" r="r" b="b"/>
            <a:pathLst>
              <a:path w="21600" h="21600">
                <a:moveTo>
                  <a:pt x="0" y="0"/>
                </a:moveTo>
                <a:lnTo>
                  <a:pt x="21600" y="21600"/>
                </a:lnTo>
              </a:path>
            </a:pathLst>
          </a:custGeom>
          <a:noFill/>
          <a:ln w="9360">
            <a:solidFill>
              <a:srgbClr val="EEECE1"/>
            </a:solidFill>
            <a:round/>
          </a:ln>
        </p:spPr>
        <p:style>
          <a:lnRef idx="0">
            <a:scrgbClr r="0" g="0" b="0"/>
          </a:lnRef>
          <a:fillRef idx="0">
            <a:scrgbClr r="0" g="0" b="0"/>
          </a:fillRef>
          <a:effectRef idx="0">
            <a:scrgbClr r="0" g="0" b="0"/>
          </a:effectRef>
          <a:fontRef idx="minor"/>
        </p:style>
      </p:sp>
      <p:pic>
        <p:nvPicPr>
          <p:cNvPr id="121" name="Shape 95"/>
          <p:cNvPicPr/>
          <p:nvPr/>
        </p:nvPicPr>
        <p:blipFill>
          <a:blip r:embed="rId14"/>
          <a:stretch/>
        </p:blipFill>
        <p:spPr>
          <a:xfrm>
            <a:off x="500400" y="6376680"/>
            <a:ext cx="915120" cy="277200"/>
          </a:xfrm>
          <a:prstGeom prst="rect">
            <a:avLst/>
          </a:prstGeom>
          <a:ln>
            <a:noFill/>
          </a:ln>
        </p:spPr>
      </p:pic>
      <p:sp>
        <p:nvSpPr>
          <p:cNvPr id="122" name="PlaceHolder 4"/>
          <p:cNvSpPr>
            <a:spLocks noGrp="1"/>
          </p:cNvSpPr>
          <p:nvPr>
            <p:ph type="title"/>
          </p:nvPr>
        </p:nvSpPr>
        <p:spPr>
          <a:xfrm>
            <a:off x="457200" y="273600"/>
            <a:ext cx="8229240" cy="1144800"/>
          </a:xfrm>
          <a:prstGeom prst="rect">
            <a:avLst/>
          </a:prstGeom>
        </p:spPr>
        <p:txBody>
          <a:bodyPr lIns="0" tIns="0" rIns="0" bIns="0" anchor="ctr"/>
          <a:lstStyle/>
          <a:p>
            <a:pPr algn="ctr"/>
            <a:r>
              <a:rPr lang="en-GB" sz="4400" b="0" strike="noStrike" spc="-1">
                <a:solidFill>
                  <a:srgbClr val="000000"/>
                </a:solidFill>
                <a:uFill>
                  <a:solidFill>
                    <a:srgbClr val="FFFFFF"/>
                  </a:solidFill>
                </a:uFill>
                <a:latin typeface="Arial"/>
              </a:rPr>
              <a:t>Click to edit the title text format</a:t>
            </a:r>
          </a:p>
        </p:txBody>
      </p:sp>
      <p:sp>
        <p:nvSpPr>
          <p:cNvPr id="123" name="PlaceHolder 5"/>
          <p:cNvSpPr>
            <a:spLocks noGrp="1"/>
          </p:cNvSpPr>
          <p:nvPr>
            <p:ph type="body"/>
          </p:nvPr>
        </p:nvSpPr>
        <p:spPr>
          <a:xfrm>
            <a:off x="457200" y="1604520"/>
            <a:ext cx="8229240" cy="3977280"/>
          </a:xfrm>
          <a:prstGeom prst="rect">
            <a:avLst/>
          </a:prstGeom>
        </p:spPr>
        <p:txBody>
          <a:bodyPr lIns="0" tIns="0" rIns="0" bIns="0"/>
          <a:lstStyle/>
          <a:p>
            <a:pPr marL="432000" indent="-324000">
              <a:buClr>
                <a:srgbClr val="000000"/>
              </a:buClr>
              <a:buSzPct val="45000"/>
              <a:buFont typeface="Wingdings" charset="2"/>
              <a:buChar char=""/>
            </a:pPr>
            <a:r>
              <a:rPr lang="en-GB" sz="3200" b="0" strike="noStrike" spc="-1">
                <a:solidFill>
                  <a:srgbClr val="000000"/>
                </a:solidFill>
                <a:uFill>
                  <a:solidFill>
                    <a:srgbClr val="FFFFFF"/>
                  </a:solidFill>
                </a:uFill>
                <a:latin typeface="Arial"/>
              </a:rPr>
              <a:t>Click to edit the outline text format</a:t>
            </a:r>
          </a:p>
          <a:p>
            <a:pPr marL="864000" lvl="1" indent="-324000">
              <a:buClr>
                <a:srgbClr val="000000"/>
              </a:buClr>
              <a:buSzPct val="75000"/>
              <a:buFont typeface="Symbol" charset="2"/>
              <a:buChar char=""/>
            </a:pPr>
            <a:r>
              <a:rPr lang="en-GB" sz="2800" b="0" strike="noStrike" spc="-1">
                <a:solidFill>
                  <a:srgbClr val="000000"/>
                </a:solidFill>
                <a:uFill>
                  <a:solidFill>
                    <a:srgbClr val="FFFFFF"/>
                  </a:solidFill>
                </a:uFill>
                <a:latin typeface="Arial"/>
              </a:rPr>
              <a:t>Second Outline Level</a:t>
            </a:r>
          </a:p>
          <a:p>
            <a:pPr marL="1296000" lvl="2" indent="-288000">
              <a:buClr>
                <a:srgbClr val="000000"/>
              </a:buClr>
              <a:buSzPct val="45000"/>
              <a:buFont typeface="Wingdings" charset="2"/>
              <a:buChar char=""/>
            </a:pPr>
            <a:r>
              <a:rPr lang="en-GB" sz="2400" b="0" strike="noStrike" spc="-1">
                <a:solidFill>
                  <a:srgbClr val="000000"/>
                </a:solidFill>
                <a:uFill>
                  <a:solidFill>
                    <a:srgbClr val="FFFFFF"/>
                  </a:solidFill>
                </a:uFill>
                <a:latin typeface="Arial"/>
              </a:rPr>
              <a:t>Third Outline Level</a:t>
            </a:r>
          </a:p>
          <a:p>
            <a:pPr marL="1728000" lvl="3" indent="-216000">
              <a:buClr>
                <a:srgbClr val="000000"/>
              </a:buClr>
              <a:buSzPct val="75000"/>
              <a:buFont typeface="Symbol" charset="2"/>
              <a:buChar char=""/>
            </a:pPr>
            <a:r>
              <a:rPr lang="en-GB" sz="2000" b="0" strike="noStrike" spc="-1">
                <a:solidFill>
                  <a:srgbClr val="000000"/>
                </a:solidFill>
                <a:uFill>
                  <a:solidFill>
                    <a:srgbClr val="FFFFFF"/>
                  </a:solidFill>
                </a:uFill>
                <a:latin typeface="Arial"/>
              </a:rPr>
              <a:t>Fourth Outline Level</a:t>
            </a:r>
          </a:p>
          <a:p>
            <a:pPr marL="2160000" lvl="4" indent="-216000">
              <a:buClr>
                <a:srgbClr val="000000"/>
              </a:buClr>
              <a:buSzPct val="45000"/>
              <a:buFont typeface="Wingdings" charset="2"/>
              <a:buChar char=""/>
            </a:pPr>
            <a:r>
              <a:rPr lang="en-GB" sz="2000" b="0" strike="noStrike" spc="-1">
                <a:solidFill>
                  <a:srgbClr val="000000"/>
                </a:solidFill>
                <a:uFill>
                  <a:solidFill>
                    <a:srgbClr val="FFFFFF"/>
                  </a:solidFill>
                </a:uFill>
                <a:latin typeface="Arial"/>
              </a:rPr>
              <a:t>Fifth Outline Level</a:t>
            </a:r>
          </a:p>
          <a:p>
            <a:pPr marL="2592000" lvl="5" indent="-216000">
              <a:buClr>
                <a:srgbClr val="000000"/>
              </a:buClr>
              <a:buSzPct val="45000"/>
              <a:buFont typeface="Wingdings" charset="2"/>
              <a:buChar char=""/>
            </a:pPr>
            <a:r>
              <a:rPr lang="en-GB" sz="2000" b="0" strike="noStrike" spc="-1">
                <a:solidFill>
                  <a:srgbClr val="000000"/>
                </a:solidFill>
                <a:uFill>
                  <a:solidFill>
                    <a:srgbClr val="FFFFFF"/>
                  </a:solidFill>
                </a:uFill>
                <a:latin typeface="Arial"/>
              </a:rPr>
              <a:t>Sixth Outline Level</a:t>
            </a:r>
          </a:p>
          <a:p>
            <a:pPr marL="3024000" lvl="6" indent="-216000">
              <a:buClr>
                <a:srgbClr val="000000"/>
              </a:buClr>
              <a:buSzPct val="45000"/>
              <a:buFont typeface="Wingdings" charset="2"/>
              <a:buChar char=""/>
            </a:pPr>
            <a:r>
              <a:rPr lang="en-GB" sz="2000" b="0" strike="noStrike" spc="-1">
                <a:solidFill>
                  <a:srgbClr val="000000"/>
                </a:solidFill>
                <a:uFill>
                  <a:solidFill>
                    <a:srgbClr val="FFFFFF"/>
                  </a:solidFill>
                </a:u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a:blip r:embed="rId14"/>
          <a:stretch>
            <a:fillRect/>
          </a:stretch>
        </a:blipFill>
        <a:effectLst/>
      </p:bgPr>
    </p:bg>
    <p:spTree>
      <p:nvGrpSpPr>
        <p:cNvPr id="1" name=""/>
        <p:cNvGrpSpPr/>
        <p:nvPr/>
      </p:nvGrpSpPr>
      <p:grpSpPr>
        <a:xfrm>
          <a:off x="0" y="0"/>
          <a:ext cx="0" cy="0"/>
          <a:chOff x="0" y="0"/>
          <a:chExt cx="0" cy="0"/>
        </a:xfrm>
      </p:grpSpPr>
      <p:sp>
        <p:nvSpPr>
          <p:cNvPr id="158" name="CustomShape 1"/>
          <p:cNvSpPr/>
          <p:nvPr/>
        </p:nvSpPr>
        <p:spPr>
          <a:xfrm>
            <a:off x="8465040" y="6504840"/>
            <a:ext cx="360" cy="83520"/>
          </a:xfrm>
          <a:custGeom>
            <a:avLst/>
            <a:gdLst/>
            <a:ahLst/>
            <a:cxnLst/>
            <a:rect l="l" t="t" r="r" b="b"/>
            <a:pathLst>
              <a:path w="21600" h="21600">
                <a:moveTo>
                  <a:pt x="0" y="0"/>
                </a:moveTo>
                <a:lnTo>
                  <a:pt x="21600" y="21600"/>
                </a:lnTo>
              </a:path>
            </a:pathLst>
          </a:custGeom>
          <a:noFill/>
          <a:ln w="9360">
            <a:solidFill>
              <a:srgbClr val="EEECE1"/>
            </a:solidFill>
            <a:round/>
          </a:ln>
        </p:spPr>
        <p:style>
          <a:lnRef idx="0">
            <a:scrgbClr r="0" g="0" b="0"/>
          </a:lnRef>
          <a:fillRef idx="0">
            <a:scrgbClr r="0" g="0" b="0"/>
          </a:fillRef>
          <a:effectRef idx="0">
            <a:scrgbClr r="0" g="0" b="0"/>
          </a:effectRef>
          <a:fontRef idx="minor"/>
        </p:style>
      </p:sp>
      <p:pic>
        <p:nvPicPr>
          <p:cNvPr id="159" name="Shape 11"/>
          <p:cNvPicPr/>
          <p:nvPr/>
        </p:nvPicPr>
        <p:blipFill>
          <a:blip r:embed="rId15"/>
          <a:stretch/>
        </p:blipFill>
        <p:spPr>
          <a:xfrm>
            <a:off x="500400" y="6376680"/>
            <a:ext cx="915120" cy="277200"/>
          </a:xfrm>
          <a:prstGeom prst="rect">
            <a:avLst/>
          </a:prstGeom>
          <a:ln>
            <a:noFill/>
          </a:ln>
        </p:spPr>
      </p:pic>
      <p:sp>
        <p:nvSpPr>
          <p:cNvPr id="160" name="CustomShape 2"/>
          <p:cNvSpPr/>
          <p:nvPr/>
        </p:nvSpPr>
        <p:spPr>
          <a:xfrm>
            <a:off x="1971720" y="784080"/>
            <a:ext cx="5207400" cy="5419440"/>
          </a:xfrm>
          <a:custGeom>
            <a:avLst/>
            <a:gdLst/>
            <a:ahLst/>
            <a:cxnLst/>
            <a:rect l="l" t="t" r="r" b="b"/>
            <a:pathLst>
              <a:path w="120000" h="120000">
                <a:moveTo>
                  <a:pt x="116779" y="73492"/>
                </a:moveTo>
                <a:cubicBezTo>
                  <a:pt x="119504" y="63571"/>
                  <a:pt x="120000" y="53492"/>
                  <a:pt x="118017" y="44285"/>
                </a:cubicBezTo>
                <a:cubicBezTo>
                  <a:pt x="117357" y="41190"/>
                  <a:pt x="116366" y="38095"/>
                  <a:pt x="115127" y="35238"/>
                </a:cubicBezTo>
                <a:cubicBezTo>
                  <a:pt x="108107" y="19285"/>
                  <a:pt x="92085" y="7380"/>
                  <a:pt x="72181" y="3333"/>
                </a:cubicBezTo>
                <a:cubicBezTo>
                  <a:pt x="55746" y="0"/>
                  <a:pt x="38981" y="2698"/>
                  <a:pt x="25189" y="10952"/>
                </a:cubicBezTo>
                <a:cubicBezTo>
                  <a:pt x="16434" y="16190"/>
                  <a:pt x="9745" y="22936"/>
                  <a:pt x="5863" y="30396"/>
                </a:cubicBezTo>
                <a:cubicBezTo>
                  <a:pt x="1486" y="38809"/>
                  <a:pt x="0" y="49523"/>
                  <a:pt x="1486" y="61507"/>
                </a:cubicBezTo>
                <a:cubicBezTo>
                  <a:pt x="2477" y="68333"/>
                  <a:pt x="4294" y="75079"/>
                  <a:pt x="7102" y="81349"/>
                </a:cubicBezTo>
                <a:cubicBezTo>
                  <a:pt x="7102" y="81428"/>
                  <a:pt x="7102" y="81428"/>
                  <a:pt x="7102" y="81428"/>
                </a:cubicBezTo>
                <a:cubicBezTo>
                  <a:pt x="13131" y="95158"/>
                  <a:pt x="22876" y="105793"/>
                  <a:pt x="35182" y="112063"/>
                </a:cubicBezTo>
                <a:cubicBezTo>
                  <a:pt x="49635" y="119444"/>
                  <a:pt x="65822" y="120000"/>
                  <a:pt x="80770" y="113730"/>
                </a:cubicBezTo>
                <a:cubicBezTo>
                  <a:pt x="98279" y="106507"/>
                  <a:pt x="111741" y="91428"/>
                  <a:pt x="116779" y="73492"/>
                </a:cubicBezTo>
              </a:path>
            </a:pathLst>
          </a:custGeom>
          <a:solidFill>
            <a:srgbClr val="FFFFFF"/>
          </a:solidFill>
          <a:ln>
            <a:noFill/>
          </a:ln>
        </p:spPr>
        <p:style>
          <a:lnRef idx="0">
            <a:scrgbClr r="0" g="0" b="0"/>
          </a:lnRef>
          <a:fillRef idx="0">
            <a:scrgbClr r="0" g="0" b="0"/>
          </a:fillRef>
          <a:effectRef idx="0">
            <a:scrgbClr r="0" g="0" b="0"/>
          </a:effectRef>
          <a:fontRef idx="minor"/>
        </p:style>
      </p:sp>
      <p:sp>
        <p:nvSpPr>
          <p:cNvPr id="161" name="PlaceHolder 3"/>
          <p:cNvSpPr>
            <a:spLocks noGrp="1"/>
          </p:cNvSpPr>
          <p:nvPr>
            <p:ph type="title"/>
          </p:nvPr>
        </p:nvSpPr>
        <p:spPr>
          <a:xfrm>
            <a:off x="457200" y="273600"/>
            <a:ext cx="8229240" cy="1144800"/>
          </a:xfrm>
          <a:prstGeom prst="rect">
            <a:avLst/>
          </a:prstGeom>
        </p:spPr>
        <p:txBody>
          <a:bodyPr lIns="0" tIns="0" rIns="0" bIns="0" anchor="ctr"/>
          <a:lstStyle/>
          <a:p>
            <a:pPr algn="ctr"/>
            <a:r>
              <a:rPr lang="en-GB" sz="4400" b="0" strike="noStrike" spc="-1">
                <a:solidFill>
                  <a:srgbClr val="000000"/>
                </a:solidFill>
                <a:uFill>
                  <a:solidFill>
                    <a:srgbClr val="FFFFFF"/>
                  </a:solidFill>
                </a:uFill>
                <a:latin typeface="Arial"/>
              </a:rPr>
              <a:t>Click to edit the title text format</a:t>
            </a:r>
          </a:p>
        </p:txBody>
      </p:sp>
      <p:sp>
        <p:nvSpPr>
          <p:cNvPr id="162" name="PlaceHolder 4"/>
          <p:cNvSpPr>
            <a:spLocks noGrp="1"/>
          </p:cNvSpPr>
          <p:nvPr>
            <p:ph type="body"/>
          </p:nvPr>
        </p:nvSpPr>
        <p:spPr>
          <a:xfrm>
            <a:off x="457200" y="1604520"/>
            <a:ext cx="8229240" cy="3977280"/>
          </a:xfrm>
          <a:prstGeom prst="rect">
            <a:avLst/>
          </a:prstGeom>
        </p:spPr>
        <p:txBody>
          <a:bodyPr lIns="0" tIns="0" rIns="0" bIns="0"/>
          <a:lstStyle/>
          <a:p>
            <a:pPr marL="432000" indent="-324000">
              <a:buClr>
                <a:srgbClr val="000000"/>
              </a:buClr>
              <a:buSzPct val="45000"/>
              <a:buFont typeface="Wingdings" charset="2"/>
              <a:buChar char=""/>
            </a:pPr>
            <a:r>
              <a:rPr lang="en-GB" sz="3200" b="0" strike="noStrike" spc="-1">
                <a:solidFill>
                  <a:srgbClr val="000000"/>
                </a:solidFill>
                <a:uFill>
                  <a:solidFill>
                    <a:srgbClr val="FFFFFF"/>
                  </a:solidFill>
                </a:uFill>
                <a:latin typeface="Arial"/>
              </a:rPr>
              <a:t>Click to edit the outline text format</a:t>
            </a:r>
          </a:p>
          <a:p>
            <a:pPr marL="864000" lvl="1" indent="-324000">
              <a:buClr>
                <a:srgbClr val="000000"/>
              </a:buClr>
              <a:buSzPct val="75000"/>
              <a:buFont typeface="Symbol" charset="2"/>
              <a:buChar char=""/>
            </a:pPr>
            <a:r>
              <a:rPr lang="en-GB" sz="2800" b="0" strike="noStrike" spc="-1">
                <a:solidFill>
                  <a:srgbClr val="000000"/>
                </a:solidFill>
                <a:uFill>
                  <a:solidFill>
                    <a:srgbClr val="FFFFFF"/>
                  </a:solidFill>
                </a:uFill>
                <a:latin typeface="Arial"/>
              </a:rPr>
              <a:t>Second Outline Level</a:t>
            </a:r>
          </a:p>
          <a:p>
            <a:pPr marL="1296000" lvl="2" indent="-288000">
              <a:buClr>
                <a:srgbClr val="000000"/>
              </a:buClr>
              <a:buSzPct val="45000"/>
              <a:buFont typeface="Wingdings" charset="2"/>
              <a:buChar char=""/>
            </a:pPr>
            <a:r>
              <a:rPr lang="en-GB" sz="2400" b="0" strike="noStrike" spc="-1">
                <a:solidFill>
                  <a:srgbClr val="000000"/>
                </a:solidFill>
                <a:uFill>
                  <a:solidFill>
                    <a:srgbClr val="FFFFFF"/>
                  </a:solidFill>
                </a:uFill>
                <a:latin typeface="Arial"/>
              </a:rPr>
              <a:t>Third Outline Level</a:t>
            </a:r>
          </a:p>
          <a:p>
            <a:pPr marL="1728000" lvl="3" indent="-216000">
              <a:buClr>
                <a:srgbClr val="000000"/>
              </a:buClr>
              <a:buSzPct val="75000"/>
              <a:buFont typeface="Symbol" charset="2"/>
              <a:buChar char=""/>
            </a:pPr>
            <a:r>
              <a:rPr lang="en-GB" sz="2000" b="0" strike="noStrike" spc="-1">
                <a:solidFill>
                  <a:srgbClr val="000000"/>
                </a:solidFill>
                <a:uFill>
                  <a:solidFill>
                    <a:srgbClr val="FFFFFF"/>
                  </a:solidFill>
                </a:uFill>
                <a:latin typeface="Arial"/>
              </a:rPr>
              <a:t>Fourth Outline Level</a:t>
            </a:r>
          </a:p>
          <a:p>
            <a:pPr marL="2160000" lvl="4" indent="-216000">
              <a:buClr>
                <a:srgbClr val="000000"/>
              </a:buClr>
              <a:buSzPct val="45000"/>
              <a:buFont typeface="Wingdings" charset="2"/>
              <a:buChar char=""/>
            </a:pPr>
            <a:r>
              <a:rPr lang="en-GB" sz="2000" b="0" strike="noStrike" spc="-1">
                <a:solidFill>
                  <a:srgbClr val="000000"/>
                </a:solidFill>
                <a:uFill>
                  <a:solidFill>
                    <a:srgbClr val="FFFFFF"/>
                  </a:solidFill>
                </a:uFill>
                <a:latin typeface="Arial"/>
              </a:rPr>
              <a:t>Fifth Outline Level</a:t>
            </a:r>
          </a:p>
          <a:p>
            <a:pPr marL="2592000" lvl="5" indent="-216000">
              <a:buClr>
                <a:srgbClr val="000000"/>
              </a:buClr>
              <a:buSzPct val="45000"/>
              <a:buFont typeface="Wingdings" charset="2"/>
              <a:buChar char=""/>
            </a:pPr>
            <a:r>
              <a:rPr lang="en-GB" sz="2000" b="0" strike="noStrike" spc="-1">
                <a:solidFill>
                  <a:srgbClr val="000000"/>
                </a:solidFill>
                <a:uFill>
                  <a:solidFill>
                    <a:srgbClr val="FFFFFF"/>
                  </a:solidFill>
                </a:uFill>
                <a:latin typeface="Arial"/>
              </a:rPr>
              <a:t>Sixth Outline Level</a:t>
            </a:r>
          </a:p>
          <a:p>
            <a:pPr marL="3024000" lvl="6" indent="-216000">
              <a:buClr>
                <a:srgbClr val="000000"/>
              </a:buClr>
              <a:buSzPct val="45000"/>
              <a:buFont typeface="Wingdings" charset="2"/>
              <a:buChar char=""/>
            </a:pPr>
            <a:r>
              <a:rPr lang="en-GB" sz="2000" b="0" strike="noStrike" spc="-1">
                <a:solidFill>
                  <a:srgbClr val="000000"/>
                </a:solidFill>
                <a:uFill>
                  <a:solidFill>
                    <a:srgbClr val="FFFFFF"/>
                  </a:solidFill>
                </a:u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7" name="CustomShape 1"/>
          <p:cNvSpPr/>
          <p:nvPr/>
        </p:nvSpPr>
        <p:spPr>
          <a:xfrm>
            <a:off x="8465040" y="6504840"/>
            <a:ext cx="360" cy="83520"/>
          </a:xfrm>
          <a:custGeom>
            <a:avLst/>
            <a:gdLst/>
            <a:ahLst/>
            <a:cxnLst/>
            <a:rect l="l" t="t" r="r" b="b"/>
            <a:pathLst>
              <a:path w="21600" h="21600">
                <a:moveTo>
                  <a:pt x="0" y="0"/>
                </a:moveTo>
                <a:lnTo>
                  <a:pt x="21600" y="21600"/>
                </a:lnTo>
              </a:path>
            </a:pathLst>
          </a:custGeom>
          <a:noFill/>
          <a:ln w="9360">
            <a:solidFill>
              <a:srgbClr val="EEECE1"/>
            </a:solidFill>
            <a:round/>
          </a:ln>
        </p:spPr>
        <p:style>
          <a:lnRef idx="0">
            <a:scrgbClr r="0" g="0" b="0"/>
          </a:lnRef>
          <a:fillRef idx="0">
            <a:scrgbClr r="0" g="0" b="0"/>
          </a:fillRef>
          <a:effectRef idx="0">
            <a:scrgbClr r="0" g="0" b="0"/>
          </a:effectRef>
          <a:fontRef idx="minor"/>
        </p:style>
      </p:sp>
      <p:pic>
        <p:nvPicPr>
          <p:cNvPr id="198" name="Shape 11"/>
          <p:cNvPicPr/>
          <p:nvPr/>
        </p:nvPicPr>
        <p:blipFill>
          <a:blip r:embed="rId14"/>
          <a:stretch/>
        </p:blipFill>
        <p:spPr>
          <a:xfrm>
            <a:off x="500400" y="6376680"/>
            <a:ext cx="915120" cy="277200"/>
          </a:xfrm>
          <a:prstGeom prst="rect">
            <a:avLst/>
          </a:prstGeom>
          <a:ln>
            <a:noFill/>
          </a:ln>
        </p:spPr>
      </p:pic>
      <p:sp>
        <p:nvSpPr>
          <p:cNvPr id="199" name="CustomShape 2"/>
          <p:cNvSpPr/>
          <p:nvPr/>
        </p:nvSpPr>
        <p:spPr>
          <a:xfrm>
            <a:off x="539280" y="2669040"/>
            <a:ext cx="2599920" cy="465120"/>
          </a:xfrm>
          <a:prstGeom prst="rect">
            <a:avLst/>
          </a:prstGeom>
          <a:solidFill>
            <a:srgbClr val="03873A"/>
          </a:solidFill>
          <a:ln>
            <a:noFill/>
          </a:ln>
        </p:spPr>
        <p:style>
          <a:lnRef idx="0">
            <a:scrgbClr r="0" g="0" b="0"/>
          </a:lnRef>
          <a:fillRef idx="0">
            <a:scrgbClr r="0" g="0" b="0"/>
          </a:fillRef>
          <a:effectRef idx="0">
            <a:scrgbClr r="0" g="0" b="0"/>
          </a:effectRef>
          <a:fontRef idx="minor"/>
        </p:style>
      </p:sp>
      <p:sp>
        <p:nvSpPr>
          <p:cNvPr id="200" name="CustomShape 3"/>
          <p:cNvSpPr/>
          <p:nvPr/>
        </p:nvSpPr>
        <p:spPr>
          <a:xfrm>
            <a:off x="539280" y="3129840"/>
            <a:ext cx="2599920" cy="213732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01" name="CustomShape 4"/>
          <p:cNvSpPr/>
          <p:nvPr/>
        </p:nvSpPr>
        <p:spPr>
          <a:xfrm>
            <a:off x="3290760" y="2669040"/>
            <a:ext cx="2599920" cy="465120"/>
          </a:xfrm>
          <a:prstGeom prst="rect">
            <a:avLst/>
          </a:prstGeom>
          <a:solidFill>
            <a:srgbClr val="1F497D"/>
          </a:solidFill>
          <a:ln>
            <a:noFill/>
          </a:ln>
        </p:spPr>
        <p:style>
          <a:lnRef idx="0">
            <a:scrgbClr r="0" g="0" b="0"/>
          </a:lnRef>
          <a:fillRef idx="0">
            <a:scrgbClr r="0" g="0" b="0"/>
          </a:fillRef>
          <a:effectRef idx="0">
            <a:scrgbClr r="0" g="0" b="0"/>
          </a:effectRef>
          <a:fontRef idx="minor"/>
        </p:style>
      </p:sp>
      <p:sp>
        <p:nvSpPr>
          <p:cNvPr id="202" name="CustomShape 5"/>
          <p:cNvSpPr/>
          <p:nvPr/>
        </p:nvSpPr>
        <p:spPr>
          <a:xfrm>
            <a:off x="3290760" y="3129840"/>
            <a:ext cx="2599920" cy="213732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03" name="CustomShape 6"/>
          <p:cNvSpPr/>
          <p:nvPr/>
        </p:nvSpPr>
        <p:spPr>
          <a:xfrm>
            <a:off x="6023160" y="2669040"/>
            <a:ext cx="2599920" cy="465120"/>
          </a:xfrm>
          <a:prstGeom prst="rect">
            <a:avLst/>
          </a:prstGeom>
          <a:solidFill>
            <a:srgbClr val="EEECE1"/>
          </a:solidFill>
          <a:ln>
            <a:noFill/>
          </a:ln>
        </p:spPr>
        <p:style>
          <a:lnRef idx="0">
            <a:scrgbClr r="0" g="0" b="0"/>
          </a:lnRef>
          <a:fillRef idx="0">
            <a:scrgbClr r="0" g="0" b="0"/>
          </a:fillRef>
          <a:effectRef idx="0">
            <a:scrgbClr r="0" g="0" b="0"/>
          </a:effectRef>
          <a:fontRef idx="minor"/>
        </p:style>
      </p:sp>
      <p:sp>
        <p:nvSpPr>
          <p:cNvPr id="204" name="CustomShape 7"/>
          <p:cNvSpPr/>
          <p:nvPr/>
        </p:nvSpPr>
        <p:spPr>
          <a:xfrm>
            <a:off x="6023160" y="3129840"/>
            <a:ext cx="2599920" cy="213732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05" name="PlaceHolder 8"/>
          <p:cNvSpPr>
            <a:spLocks noGrp="1"/>
          </p:cNvSpPr>
          <p:nvPr>
            <p:ph type="title"/>
          </p:nvPr>
        </p:nvSpPr>
        <p:spPr>
          <a:xfrm>
            <a:off x="457200" y="273600"/>
            <a:ext cx="8229240" cy="1144800"/>
          </a:xfrm>
          <a:prstGeom prst="rect">
            <a:avLst/>
          </a:prstGeom>
        </p:spPr>
        <p:txBody>
          <a:bodyPr lIns="0" tIns="0" rIns="0" bIns="0" anchor="ctr"/>
          <a:lstStyle/>
          <a:p>
            <a:pPr algn="ctr"/>
            <a:r>
              <a:rPr lang="en-GB" sz="4400" b="0" strike="noStrike" spc="-1">
                <a:solidFill>
                  <a:srgbClr val="000000"/>
                </a:solidFill>
                <a:uFill>
                  <a:solidFill>
                    <a:srgbClr val="FFFFFF"/>
                  </a:solidFill>
                </a:uFill>
                <a:latin typeface="Arial"/>
              </a:rPr>
              <a:t>Click to edit the title text format</a:t>
            </a:r>
          </a:p>
        </p:txBody>
      </p:sp>
      <p:sp>
        <p:nvSpPr>
          <p:cNvPr id="206" name="PlaceHolder 9"/>
          <p:cNvSpPr>
            <a:spLocks noGrp="1"/>
          </p:cNvSpPr>
          <p:nvPr>
            <p:ph type="body"/>
          </p:nvPr>
        </p:nvSpPr>
        <p:spPr>
          <a:xfrm>
            <a:off x="457200" y="1604520"/>
            <a:ext cx="8229240" cy="3977280"/>
          </a:xfrm>
          <a:prstGeom prst="rect">
            <a:avLst/>
          </a:prstGeom>
        </p:spPr>
        <p:txBody>
          <a:bodyPr lIns="0" tIns="0" rIns="0" bIns="0"/>
          <a:lstStyle/>
          <a:p>
            <a:pPr marL="432000" indent="-324000">
              <a:buClr>
                <a:srgbClr val="000000"/>
              </a:buClr>
              <a:buSzPct val="45000"/>
              <a:buFont typeface="Wingdings" charset="2"/>
              <a:buChar char=""/>
            </a:pPr>
            <a:r>
              <a:rPr lang="en-GB" sz="3200" b="0" strike="noStrike" spc="-1">
                <a:solidFill>
                  <a:srgbClr val="000000"/>
                </a:solidFill>
                <a:uFill>
                  <a:solidFill>
                    <a:srgbClr val="FFFFFF"/>
                  </a:solidFill>
                </a:uFill>
                <a:latin typeface="Arial"/>
              </a:rPr>
              <a:t>Click to edit the outline text format</a:t>
            </a:r>
          </a:p>
          <a:p>
            <a:pPr marL="864000" lvl="1" indent="-324000">
              <a:buClr>
                <a:srgbClr val="000000"/>
              </a:buClr>
              <a:buSzPct val="75000"/>
              <a:buFont typeface="Symbol" charset="2"/>
              <a:buChar char=""/>
            </a:pPr>
            <a:r>
              <a:rPr lang="en-GB" sz="2800" b="0" strike="noStrike" spc="-1">
                <a:solidFill>
                  <a:srgbClr val="000000"/>
                </a:solidFill>
                <a:uFill>
                  <a:solidFill>
                    <a:srgbClr val="FFFFFF"/>
                  </a:solidFill>
                </a:uFill>
                <a:latin typeface="Arial"/>
              </a:rPr>
              <a:t>Second Outline Level</a:t>
            </a:r>
          </a:p>
          <a:p>
            <a:pPr marL="1296000" lvl="2" indent="-288000">
              <a:buClr>
                <a:srgbClr val="000000"/>
              </a:buClr>
              <a:buSzPct val="45000"/>
              <a:buFont typeface="Wingdings" charset="2"/>
              <a:buChar char=""/>
            </a:pPr>
            <a:r>
              <a:rPr lang="en-GB" sz="2400" b="0" strike="noStrike" spc="-1">
                <a:solidFill>
                  <a:srgbClr val="000000"/>
                </a:solidFill>
                <a:uFill>
                  <a:solidFill>
                    <a:srgbClr val="FFFFFF"/>
                  </a:solidFill>
                </a:uFill>
                <a:latin typeface="Arial"/>
              </a:rPr>
              <a:t>Third Outline Level</a:t>
            </a:r>
          </a:p>
          <a:p>
            <a:pPr marL="1728000" lvl="3" indent="-216000">
              <a:buClr>
                <a:srgbClr val="000000"/>
              </a:buClr>
              <a:buSzPct val="75000"/>
              <a:buFont typeface="Symbol" charset="2"/>
              <a:buChar char=""/>
            </a:pPr>
            <a:r>
              <a:rPr lang="en-GB" sz="2000" b="0" strike="noStrike" spc="-1">
                <a:solidFill>
                  <a:srgbClr val="000000"/>
                </a:solidFill>
                <a:uFill>
                  <a:solidFill>
                    <a:srgbClr val="FFFFFF"/>
                  </a:solidFill>
                </a:uFill>
                <a:latin typeface="Arial"/>
              </a:rPr>
              <a:t>Fourth Outline Level</a:t>
            </a:r>
          </a:p>
          <a:p>
            <a:pPr marL="2160000" lvl="4" indent="-216000">
              <a:buClr>
                <a:srgbClr val="000000"/>
              </a:buClr>
              <a:buSzPct val="45000"/>
              <a:buFont typeface="Wingdings" charset="2"/>
              <a:buChar char=""/>
            </a:pPr>
            <a:r>
              <a:rPr lang="en-GB" sz="2000" b="0" strike="noStrike" spc="-1">
                <a:solidFill>
                  <a:srgbClr val="000000"/>
                </a:solidFill>
                <a:uFill>
                  <a:solidFill>
                    <a:srgbClr val="FFFFFF"/>
                  </a:solidFill>
                </a:uFill>
                <a:latin typeface="Arial"/>
              </a:rPr>
              <a:t>Fifth Outline Level</a:t>
            </a:r>
          </a:p>
          <a:p>
            <a:pPr marL="2592000" lvl="5" indent="-216000">
              <a:buClr>
                <a:srgbClr val="000000"/>
              </a:buClr>
              <a:buSzPct val="45000"/>
              <a:buFont typeface="Wingdings" charset="2"/>
              <a:buChar char=""/>
            </a:pPr>
            <a:r>
              <a:rPr lang="en-GB" sz="2000" b="0" strike="noStrike" spc="-1">
                <a:solidFill>
                  <a:srgbClr val="000000"/>
                </a:solidFill>
                <a:uFill>
                  <a:solidFill>
                    <a:srgbClr val="FFFFFF"/>
                  </a:solidFill>
                </a:uFill>
                <a:latin typeface="Arial"/>
              </a:rPr>
              <a:t>Sixth Outline Level</a:t>
            </a:r>
          </a:p>
          <a:p>
            <a:pPr marL="3024000" lvl="6" indent="-216000">
              <a:buClr>
                <a:srgbClr val="000000"/>
              </a:buClr>
              <a:buSzPct val="45000"/>
              <a:buFont typeface="Wingdings" charset="2"/>
              <a:buChar char=""/>
            </a:pPr>
            <a:r>
              <a:rPr lang="en-GB" sz="2000" b="0" strike="noStrike" spc="-1">
                <a:solidFill>
                  <a:srgbClr val="000000"/>
                </a:solidFill>
                <a:uFill>
                  <a:solidFill>
                    <a:srgbClr val="FFFFFF"/>
                  </a:solidFill>
                </a:u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a:blip r:embed="rId14"/>
          <a:stretch>
            <a:fillRect/>
          </a:stretch>
        </a:blipFill>
        <a:effectLst/>
      </p:bgPr>
    </p:bg>
    <p:spTree>
      <p:nvGrpSpPr>
        <p:cNvPr id="1" name=""/>
        <p:cNvGrpSpPr/>
        <p:nvPr/>
      </p:nvGrpSpPr>
      <p:grpSpPr>
        <a:xfrm>
          <a:off x="0" y="0"/>
          <a:ext cx="0" cy="0"/>
          <a:chOff x="0" y="0"/>
          <a:chExt cx="0" cy="0"/>
        </a:xfrm>
      </p:grpSpPr>
      <p:sp>
        <p:nvSpPr>
          <p:cNvPr id="241" name="CustomShape 1"/>
          <p:cNvSpPr/>
          <p:nvPr/>
        </p:nvSpPr>
        <p:spPr>
          <a:xfrm>
            <a:off x="8465040" y="6504840"/>
            <a:ext cx="360" cy="83520"/>
          </a:xfrm>
          <a:custGeom>
            <a:avLst/>
            <a:gdLst/>
            <a:ahLst/>
            <a:cxnLst/>
            <a:rect l="l" t="t" r="r" b="b"/>
            <a:pathLst>
              <a:path w="21600" h="21600">
                <a:moveTo>
                  <a:pt x="0" y="0"/>
                </a:moveTo>
                <a:lnTo>
                  <a:pt x="21600" y="21600"/>
                </a:lnTo>
              </a:path>
            </a:pathLst>
          </a:custGeom>
          <a:noFill/>
          <a:ln w="9360">
            <a:solidFill>
              <a:srgbClr val="EEECE1"/>
            </a:solidFill>
            <a:round/>
          </a:ln>
        </p:spPr>
        <p:style>
          <a:lnRef idx="0">
            <a:scrgbClr r="0" g="0" b="0"/>
          </a:lnRef>
          <a:fillRef idx="0">
            <a:scrgbClr r="0" g="0" b="0"/>
          </a:fillRef>
          <a:effectRef idx="0">
            <a:scrgbClr r="0" g="0" b="0"/>
          </a:effectRef>
          <a:fontRef idx="minor"/>
        </p:style>
      </p:sp>
      <p:pic>
        <p:nvPicPr>
          <p:cNvPr id="242" name="Shape 11"/>
          <p:cNvPicPr/>
          <p:nvPr/>
        </p:nvPicPr>
        <p:blipFill>
          <a:blip r:embed="rId15"/>
          <a:stretch/>
        </p:blipFill>
        <p:spPr>
          <a:xfrm>
            <a:off x="500400" y="6376680"/>
            <a:ext cx="915120" cy="277200"/>
          </a:xfrm>
          <a:prstGeom prst="rect">
            <a:avLst/>
          </a:prstGeom>
          <a:ln>
            <a:noFill/>
          </a:ln>
        </p:spPr>
      </p:pic>
      <p:sp>
        <p:nvSpPr>
          <p:cNvPr id="243" name="CustomShape 2"/>
          <p:cNvSpPr/>
          <p:nvPr/>
        </p:nvSpPr>
        <p:spPr>
          <a:xfrm>
            <a:off x="1971720" y="784080"/>
            <a:ext cx="5207400" cy="5419440"/>
          </a:xfrm>
          <a:custGeom>
            <a:avLst/>
            <a:gdLst/>
            <a:ahLst/>
            <a:cxnLst/>
            <a:rect l="l" t="t" r="r" b="b"/>
            <a:pathLst>
              <a:path w="120000" h="120000">
                <a:moveTo>
                  <a:pt x="116779" y="73492"/>
                </a:moveTo>
                <a:cubicBezTo>
                  <a:pt x="119504" y="63571"/>
                  <a:pt x="120000" y="53492"/>
                  <a:pt x="118017" y="44285"/>
                </a:cubicBezTo>
                <a:cubicBezTo>
                  <a:pt x="117357" y="41190"/>
                  <a:pt x="116366" y="38095"/>
                  <a:pt x="115127" y="35238"/>
                </a:cubicBezTo>
                <a:cubicBezTo>
                  <a:pt x="108107" y="19285"/>
                  <a:pt x="92085" y="7380"/>
                  <a:pt x="72181" y="3333"/>
                </a:cubicBezTo>
                <a:cubicBezTo>
                  <a:pt x="55746" y="0"/>
                  <a:pt x="38981" y="2698"/>
                  <a:pt x="25189" y="10952"/>
                </a:cubicBezTo>
                <a:cubicBezTo>
                  <a:pt x="16434" y="16190"/>
                  <a:pt x="9745" y="22936"/>
                  <a:pt x="5863" y="30396"/>
                </a:cubicBezTo>
                <a:cubicBezTo>
                  <a:pt x="1486" y="38809"/>
                  <a:pt x="0" y="49523"/>
                  <a:pt x="1486" y="61507"/>
                </a:cubicBezTo>
                <a:cubicBezTo>
                  <a:pt x="2477" y="68333"/>
                  <a:pt x="4294" y="75079"/>
                  <a:pt x="7102" y="81349"/>
                </a:cubicBezTo>
                <a:cubicBezTo>
                  <a:pt x="7102" y="81428"/>
                  <a:pt x="7102" y="81428"/>
                  <a:pt x="7102" y="81428"/>
                </a:cubicBezTo>
                <a:cubicBezTo>
                  <a:pt x="13131" y="95158"/>
                  <a:pt x="22876" y="105793"/>
                  <a:pt x="35182" y="112063"/>
                </a:cubicBezTo>
                <a:cubicBezTo>
                  <a:pt x="49635" y="119444"/>
                  <a:pt x="65822" y="120000"/>
                  <a:pt x="80770" y="113730"/>
                </a:cubicBezTo>
                <a:cubicBezTo>
                  <a:pt x="98279" y="106507"/>
                  <a:pt x="111741" y="91428"/>
                  <a:pt x="116779" y="73492"/>
                </a:cubicBezTo>
              </a:path>
            </a:pathLst>
          </a:custGeom>
          <a:solidFill>
            <a:srgbClr val="FFFFFF"/>
          </a:solidFill>
          <a:ln>
            <a:noFill/>
          </a:ln>
        </p:spPr>
        <p:style>
          <a:lnRef idx="0">
            <a:scrgbClr r="0" g="0" b="0"/>
          </a:lnRef>
          <a:fillRef idx="0">
            <a:scrgbClr r="0" g="0" b="0"/>
          </a:fillRef>
          <a:effectRef idx="0">
            <a:scrgbClr r="0" g="0" b="0"/>
          </a:effectRef>
          <a:fontRef idx="minor"/>
        </p:style>
      </p:sp>
      <p:sp>
        <p:nvSpPr>
          <p:cNvPr id="244" name="PlaceHolder 3"/>
          <p:cNvSpPr>
            <a:spLocks noGrp="1"/>
          </p:cNvSpPr>
          <p:nvPr>
            <p:ph type="title"/>
          </p:nvPr>
        </p:nvSpPr>
        <p:spPr>
          <a:xfrm>
            <a:off x="457200" y="273600"/>
            <a:ext cx="8229240" cy="1144800"/>
          </a:xfrm>
          <a:prstGeom prst="rect">
            <a:avLst/>
          </a:prstGeom>
        </p:spPr>
        <p:txBody>
          <a:bodyPr lIns="0" tIns="0" rIns="0" bIns="0" anchor="ctr"/>
          <a:lstStyle/>
          <a:p>
            <a:pPr algn="ctr"/>
            <a:r>
              <a:rPr lang="en-GB" sz="4400" b="0" strike="noStrike" spc="-1">
                <a:solidFill>
                  <a:srgbClr val="FFFFFF"/>
                </a:solidFill>
                <a:uFill>
                  <a:solidFill>
                    <a:srgbClr val="FFFFFF"/>
                  </a:solidFill>
                </a:uFill>
                <a:latin typeface="Arial"/>
              </a:rPr>
              <a:t>Click to edit the title text format</a:t>
            </a:r>
          </a:p>
        </p:txBody>
      </p:sp>
      <p:sp>
        <p:nvSpPr>
          <p:cNvPr id="245" name="PlaceHolder 4"/>
          <p:cNvSpPr>
            <a:spLocks noGrp="1"/>
          </p:cNvSpPr>
          <p:nvPr>
            <p:ph type="body"/>
          </p:nvPr>
        </p:nvSpPr>
        <p:spPr>
          <a:xfrm>
            <a:off x="457200" y="1604520"/>
            <a:ext cx="8229240" cy="3977280"/>
          </a:xfrm>
          <a:prstGeom prst="rect">
            <a:avLst/>
          </a:prstGeom>
        </p:spPr>
        <p:txBody>
          <a:bodyPr lIns="0" tIns="0" rIns="0" bIns="0"/>
          <a:lstStyle/>
          <a:p>
            <a:pPr marL="432000" indent="-324000">
              <a:buClr>
                <a:srgbClr val="FFFFFF"/>
              </a:buClr>
              <a:buSzPct val="45000"/>
              <a:buFont typeface="Wingdings" charset="2"/>
              <a:buChar char=""/>
            </a:pPr>
            <a:r>
              <a:rPr lang="en-GB" sz="3200" b="0" strike="noStrike" spc="-1">
                <a:solidFill>
                  <a:srgbClr val="FFFFFF"/>
                </a:solidFill>
                <a:uFill>
                  <a:solidFill>
                    <a:srgbClr val="FFFFFF"/>
                  </a:solidFill>
                </a:uFill>
                <a:latin typeface="Arial"/>
              </a:rPr>
              <a:t>Click to edit the outline text format</a:t>
            </a:r>
          </a:p>
          <a:p>
            <a:pPr marL="864000" lvl="1" indent="-324000">
              <a:buClr>
                <a:srgbClr val="FFFFFF"/>
              </a:buClr>
              <a:buSzPct val="75000"/>
              <a:buFont typeface="Symbol" charset="2"/>
              <a:buChar char=""/>
            </a:pPr>
            <a:r>
              <a:rPr lang="en-GB" sz="2800" b="0" strike="noStrike" spc="-1">
                <a:solidFill>
                  <a:srgbClr val="FFFFFF"/>
                </a:solidFill>
                <a:uFill>
                  <a:solidFill>
                    <a:srgbClr val="FFFFFF"/>
                  </a:solidFill>
                </a:uFill>
                <a:latin typeface="Arial"/>
              </a:rPr>
              <a:t>Second Outline Level</a:t>
            </a:r>
          </a:p>
          <a:p>
            <a:pPr marL="1296000" lvl="2" indent="-288000">
              <a:buClr>
                <a:srgbClr val="FFFFFF"/>
              </a:buClr>
              <a:buSzPct val="45000"/>
              <a:buFont typeface="Wingdings" charset="2"/>
              <a:buChar char=""/>
            </a:pPr>
            <a:r>
              <a:rPr lang="en-GB" sz="2400" b="0" strike="noStrike" spc="-1">
                <a:solidFill>
                  <a:srgbClr val="FFFFFF"/>
                </a:solidFill>
                <a:uFill>
                  <a:solidFill>
                    <a:srgbClr val="FFFFFF"/>
                  </a:solidFill>
                </a:uFill>
                <a:latin typeface="Arial"/>
              </a:rPr>
              <a:t>Third Outline Level</a:t>
            </a:r>
          </a:p>
          <a:p>
            <a:pPr marL="1728000" lvl="3" indent="-216000">
              <a:buClr>
                <a:srgbClr val="FFFFFF"/>
              </a:buClr>
              <a:buSzPct val="75000"/>
              <a:buFont typeface="Symbol" charset="2"/>
              <a:buChar char=""/>
            </a:pPr>
            <a:r>
              <a:rPr lang="en-GB" sz="2000" b="0" strike="noStrike" spc="-1">
                <a:solidFill>
                  <a:srgbClr val="FFFFFF"/>
                </a:solidFill>
                <a:uFill>
                  <a:solidFill>
                    <a:srgbClr val="FFFFFF"/>
                  </a:solidFill>
                </a:uFill>
                <a:latin typeface="Arial"/>
              </a:rPr>
              <a:t>Fourth Outline Level</a:t>
            </a:r>
          </a:p>
          <a:p>
            <a:pPr marL="2160000" lvl="4" indent="-216000">
              <a:buClr>
                <a:srgbClr val="FFFFFF"/>
              </a:buClr>
              <a:buSzPct val="45000"/>
              <a:buFont typeface="Wingdings" charset="2"/>
              <a:buChar char=""/>
            </a:pPr>
            <a:r>
              <a:rPr lang="en-GB" sz="2000" b="0" strike="noStrike" spc="-1">
                <a:solidFill>
                  <a:srgbClr val="FFFFFF"/>
                </a:solidFill>
                <a:uFill>
                  <a:solidFill>
                    <a:srgbClr val="FFFFFF"/>
                  </a:solidFill>
                </a:uFill>
                <a:latin typeface="Arial"/>
              </a:rPr>
              <a:t>Fifth Outline Level</a:t>
            </a:r>
          </a:p>
          <a:p>
            <a:pPr marL="2592000" lvl="5" indent="-216000">
              <a:buClr>
                <a:srgbClr val="FFFFFF"/>
              </a:buClr>
              <a:buSzPct val="45000"/>
              <a:buFont typeface="Wingdings" charset="2"/>
              <a:buChar char=""/>
            </a:pPr>
            <a:r>
              <a:rPr lang="en-GB" sz="2000" b="0" strike="noStrike" spc="-1">
                <a:solidFill>
                  <a:srgbClr val="FFFFFF"/>
                </a:solidFill>
                <a:uFill>
                  <a:solidFill>
                    <a:srgbClr val="FFFFFF"/>
                  </a:solidFill>
                </a:uFill>
                <a:latin typeface="Arial"/>
              </a:rPr>
              <a:t>Sixth Outline Level</a:t>
            </a:r>
          </a:p>
          <a:p>
            <a:pPr marL="3024000" lvl="6" indent="-216000">
              <a:buClr>
                <a:srgbClr val="FFFFFF"/>
              </a:buClr>
              <a:buSzPct val="45000"/>
              <a:buFont typeface="Wingdings" charset="2"/>
              <a:buChar char=""/>
            </a:pPr>
            <a:r>
              <a:rPr lang="en-GB" sz="2000" b="0" strike="noStrike" spc="-1">
                <a:solidFill>
                  <a:srgbClr val="FFFFFF"/>
                </a:solidFill>
                <a:uFill>
                  <a:solidFill>
                    <a:srgbClr val="FFFFFF"/>
                  </a:solidFill>
                </a:u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003057"/>
        </a:solidFill>
        <a:effectLst/>
      </p:bgPr>
    </p:bg>
    <p:spTree>
      <p:nvGrpSpPr>
        <p:cNvPr id="1" name=""/>
        <p:cNvGrpSpPr/>
        <p:nvPr/>
      </p:nvGrpSpPr>
      <p:grpSpPr>
        <a:xfrm>
          <a:off x="0" y="0"/>
          <a:ext cx="0" cy="0"/>
          <a:chOff x="0" y="0"/>
          <a:chExt cx="0" cy="0"/>
        </a:xfrm>
      </p:grpSpPr>
      <p:sp>
        <p:nvSpPr>
          <p:cNvPr id="280" name="CustomShape 1"/>
          <p:cNvSpPr/>
          <p:nvPr/>
        </p:nvSpPr>
        <p:spPr>
          <a:xfrm>
            <a:off x="8465040" y="6504840"/>
            <a:ext cx="360" cy="83520"/>
          </a:xfrm>
          <a:custGeom>
            <a:avLst/>
            <a:gdLst/>
            <a:ahLst/>
            <a:cxnLst/>
            <a:rect l="l" t="t" r="r" b="b"/>
            <a:pathLst>
              <a:path w="21600" h="21600">
                <a:moveTo>
                  <a:pt x="0" y="0"/>
                </a:moveTo>
                <a:lnTo>
                  <a:pt x="21600" y="21600"/>
                </a:lnTo>
              </a:path>
            </a:pathLst>
          </a:custGeom>
          <a:noFill/>
          <a:ln w="9360">
            <a:solidFill>
              <a:srgbClr val="EEECE1"/>
            </a:solidFill>
            <a:round/>
          </a:ln>
        </p:spPr>
        <p:style>
          <a:lnRef idx="0">
            <a:scrgbClr r="0" g="0" b="0"/>
          </a:lnRef>
          <a:fillRef idx="0">
            <a:scrgbClr r="0" g="0" b="0"/>
          </a:fillRef>
          <a:effectRef idx="0">
            <a:scrgbClr r="0" g="0" b="0"/>
          </a:effectRef>
          <a:fontRef idx="minor"/>
        </p:style>
      </p:sp>
      <p:pic>
        <p:nvPicPr>
          <p:cNvPr id="281" name="Shape 11"/>
          <p:cNvPicPr/>
          <p:nvPr/>
        </p:nvPicPr>
        <p:blipFill>
          <a:blip r:embed="rId14"/>
          <a:stretch/>
        </p:blipFill>
        <p:spPr>
          <a:xfrm>
            <a:off x="500400" y="6376680"/>
            <a:ext cx="915120" cy="277200"/>
          </a:xfrm>
          <a:prstGeom prst="rect">
            <a:avLst/>
          </a:prstGeom>
          <a:ln>
            <a:noFill/>
          </a:ln>
        </p:spPr>
      </p:pic>
      <p:pic>
        <p:nvPicPr>
          <p:cNvPr id="282" name="Shape 97"/>
          <p:cNvPicPr/>
          <p:nvPr/>
        </p:nvPicPr>
        <p:blipFill>
          <a:blip r:embed="rId15"/>
          <a:srcRect t="5771" b="5310"/>
          <a:stretch/>
        </p:blipFill>
        <p:spPr>
          <a:xfrm>
            <a:off x="888480" y="0"/>
            <a:ext cx="7547760" cy="6855120"/>
          </a:xfrm>
          <a:prstGeom prst="rect">
            <a:avLst/>
          </a:prstGeom>
          <a:ln>
            <a:noFill/>
          </a:ln>
        </p:spPr>
      </p:pic>
      <p:pic>
        <p:nvPicPr>
          <p:cNvPr id="283" name="Shape 99"/>
          <p:cNvPicPr/>
          <p:nvPr/>
        </p:nvPicPr>
        <p:blipFill>
          <a:blip r:embed="rId16"/>
          <a:stretch/>
        </p:blipFill>
        <p:spPr>
          <a:xfrm>
            <a:off x="500400" y="6375600"/>
            <a:ext cx="925560" cy="277920"/>
          </a:xfrm>
          <a:prstGeom prst="rect">
            <a:avLst/>
          </a:prstGeom>
          <a:ln>
            <a:noFill/>
          </a:ln>
        </p:spPr>
      </p:pic>
      <p:sp>
        <p:nvSpPr>
          <p:cNvPr id="284" name="PlaceHolder 2"/>
          <p:cNvSpPr>
            <a:spLocks noGrp="1"/>
          </p:cNvSpPr>
          <p:nvPr>
            <p:ph type="title"/>
          </p:nvPr>
        </p:nvSpPr>
        <p:spPr>
          <a:xfrm>
            <a:off x="457200" y="273600"/>
            <a:ext cx="8229240" cy="1144800"/>
          </a:xfrm>
          <a:prstGeom prst="rect">
            <a:avLst/>
          </a:prstGeom>
        </p:spPr>
        <p:txBody>
          <a:bodyPr lIns="0" tIns="0" rIns="0" bIns="0" anchor="ctr"/>
          <a:lstStyle/>
          <a:p>
            <a:pPr algn="ctr"/>
            <a:r>
              <a:rPr lang="en-GB" sz="4400" b="0" strike="noStrike" spc="-1">
                <a:solidFill>
                  <a:srgbClr val="FFFFFF"/>
                </a:solidFill>
                <a:uFill>
                  <a:solidFill>
                    <a:srgbClr val="FFFFFF"/>
                  </a:solidFill>
                </a:uFill>
                <a:latin typeface="Arial"/>
              </a:rPr>
              <a:t>Click to edit the title text format</a:t>
            </a:r>
          </a:p>
        </p:txBody>
      </p:sp>
      <p:sp>
        <p:nvSpPr>
          <p:cNvPr id="285" name="PlaceHolder 3"/>
          <p:cNvSpPr>
            <a:spLocks noGrp="1"/>
          </p:cNvSpPr>
          <p:nvPr>
            <p:ph type="body"/>
          </p:nvPr>
        </p:nvSpPr>
        <p:spPr>
          <a:xfrm>
            <a:off x="457200" y="1604520"/>
            <a:ext cx="8229240" cy="3977280"/>
          </a:xfrm>
          <a:prstGeom prst="rect">
            <a:avLst/>
          </a:prstGeom>
        </p:spPr>
        <p:txBody>
          <a:bodyPr lIns="0" tIns="0" rIns="0" bIns="0"/>
          <a:lstStyle/>
          <a:p>
            <a:pPr marL="432000" indent="-324000">
              <a:buClr>
                <a:srgbClr val="FFFFFF"/>
              </a:buClr>
              <a:buSzPct val="45000"/>
              <a:buFont typeface="Wingdings" charset="2"/>
              <a:buChar char=""/>
            </a:pPr>
            <a:r>
              <a:rPr lang="en-GB" sz="3200" b="0" strike="noStrike" spc="-1">
                <a:solidFill>
                  <a:srgbClr val="FFFFFF"/>
                </a:solidFill>
                <a:uFill>
                  <a:solidFill>
                    <a:srgbClr val="FFFFFF"/>
                  </a:solidFill>
                </a:uFill>
                <a:latin typeface="Arial"/>
              </a:rPr>
              <a:t>Click to edit the outline text format</a:t>
            </a:r>
          </a:p>
          <a:p>
            <a:pPr marL="864000" lvl="1" indent="-324000">
              <a:buClr>
                <a:srgbClr val="FFFFFF"/>
              </a:buClr>
              <a:buSzPct val="75000"/>
              <a:buFont typeface="Symbol" charset="2"/>
              <a:buChar char=""/>
            </a:pPr>
            <a:r>
              <a:rPr lang="en-GB" sz="2800" b="0" strike="noStrike" spc="-1">
                <a:solidFill>
                  <a:srgbClr val="FFFFFF"/>
                </a:solidFill>
                <a:uFill>
                  <a:solidFill>
                    <a:srgbClr val="FFFFFF"/>
                  </a:solidFill>
                </a:uFill>
                <a:latin typeface="Arial"/>
              </a:rPr>
              <a:t>Second Outline Level</a:t>
            </a:r>
          </a:p>
          <a:p>
            <a:pPr marL="1296000" lvl="2" indent="-288000">
              <a:buClr>
                <a:srgbClr val="FFFFFF"/>
              </a:buClr>
              <a:buSzPct val="45000"/>
              <a:buFont typeface="Wingdings" charset="2"/>
              <a:buChar char=""/>
            </a:pPr>
            <a:r>
              <a:rPr lang="en-GB" sz="2400" b="0" strike="noStrike" spc="-1">
                <a:solidFill>
                  <a:srgbClr val="FFFFFF"/>
                </a:solidFill>
                <a:uFill>
                  <a:solidFill>
                    <a:srgbClr val="FFFFFF"/>
                  </a:solidFill>
                </a:uFill>
                <a:latin typeface="Arial"/>
              </a:rPr>
              <a:t>Third Outline Level</a:t>
            </a:r>
          </a:p>
          <a:p>
            <a:pPr marL="1728000" lvl="3" indent="-216000">
              <a:buClr>
                <a:srgbClr val="FFFFFF"/>
              </a:buClr>
              <a:buSzPct val="75000"/>
              <a:buFont typeface="Symbol" charset="2"/>
              <a:buChar char=""/>
            </a:pPr>
            <a:r>
              <a:rPr lang="en-GB" sz="2000" b="0" strike="noStrike" spc="-1">
                <a:solidFill>
                  <a:srgbClr val="FFFFFF"/>
                </a:solidFill>
                <a:uFill>
                  <a:solidFill>
                    <a:srgbClr val="FFFFFF"/>
                  </a:solidFill>
                </a:uFill>
                <a:latin typeface="Arial"/>
              </a:rPr>
              <a:t>Fourth Outline Level</a:t>
            </a:r>
          </a:p>
          <a:p>
            <a:pPr marL="2160000" lvl="4" indent="-216000">
              <a:buClr>
                <a:srgbClr val="FFFFFF"/>
              </a:buClr>
              <a:buSzPct val="45000"/>
              <a:buFont typeface="Wingdings" charset="2"/>
              <a:buChar char=""/>
            </a:pPr>
            <a:r>
              <a:rPr lang="en-GB" sz="2000" b="0" strike="noStrike" spc="-1">
                <a:solidFill>
                  <a:srgbClr val="FFFFFF"/>
                </a:solidFill>
                <a:uFill>
                  <a:solidFill>
                    <a:srgbClr val="FFFFFF"/>
                  </a:solidFill>
                </a:uFill>
                <a:latin typeface="Arial"/>
              </a:rPr>
              <a:t>Fifth Outline Level</a:t>
            </a:r>
          </a:p>
          <a:p>
            <a:pPr marL="2592000" lvl="5" indent="-216000">
              <a:buClr>
                <a:srgbClr val="FFFFFF"/>
              </a:buClr>
              <a:buSzPct val="45000"/>
              <a:buFont typeface="Wingdings" charset="2"/>
              <a:buChar char=""/>
            </a:pPr>
            <a:r>
              <a:rPr lang="en-GB" sz="2000" b="0" strike="noStrike" spc="-1">
                <a:solidFill>
                  <a:srgbClr val="FFFFFF"/>
                </a:solidFill>
                <a:uFill>
                  <a:solidFill>
                    <a:srgbClr val="FFFFFF"/>
                  </a:solidFill>
                </a:uFill>
                <a:latin typeface="Arial"/>
              </a:rPr>
              <a:t>Sixth Outline Level</a:t>
            </a:r>
          </a:p>
          <a:p>
            <a:pPr marL="3024000" lvl="6" indent="-216000">
              <a:buClr>
                <a:srgbClr val="FFFFFF"/>
              </a:buClr>
              <a:buSzPct val="45000"/>
              <a:buFont typeface="Wingdings" charset="2"/>
              <a:buChar char=""/>
            </a:pPr>
            <a:r>
              <a:rPr lang="en-GB" sz="2000" b="0" strike="noStrike" spc="-1">
                <a:solidFill>
                  <a:srgbClr val="FFFFFF"/>
                </a:solidFill>
                <a:uFill>
                  <a:solidFill>
                    <a:srgbClr val="FFFFFF"/>
                  </a:solidFill>
                </a:u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0" name="CustomShape 1"/>
          <p:cNvSpPr/>
          <p:nvPr/>
        </p:nvSpPr>
        <p:spPr>
          <a:xfrm>
            <a:off x="8465040" y="6504840"/>
            <a:ext cx="360" cy="83520"/>
          </a:xfrm>
          <a:custGeom>
            <a:avLst/>
            <a:gdLst/>
            <a:ahLst/>
            <a:cxnLst/>
            <a:rect l="l" t="t" r="r" b="b"/>
            <a:pathLst>
              <a:path w="21600" h="21600">
                <a:moveTo>
                  <a:pt x="0" y="0"/>
                </a:moveTo>
                <a:lnTo>
                  <a:pt x="21600" y="21600"/>
                </a:lnTo>
              </a:path>
            </a:pathLst>
          </a:custGeom>
          <a:noFill/>
          <a:ln w="9360">
            <a:solidFill>
              <a:srgbClr val="EEECE1"/>
            </a:solidFill>
            <a:round/>
          </a:ln>
        </p:spPr>
        <p:style>
          <a:lnRef idx="0">
            <a:scrgbClr r="0" g="0" b="0"/>
          </a:lnRef>
          <a:fillRef idx="0">
            <a:scrgbClr r="0" g="0" b="0"/>
          </a:fillRef>
          <a:effectRef idx="0">
            <a:scrgbClr r="0" g="0" b="0"/>
          </a:effectRef>
          <a:fontRef idx="minor"/>
        </p:style>
      </p:sp>
      <p:pic>
        <p:nvPicPr>
          <p:cNvPr id="321" name="Shape 11"/>
          <p:cNvPicPr/>
          <p:nvPr/>
        </p:nvPicPr>
        <p:blipFill>
          <a:blip r:embed="rId14"/>
          <a:stretch/>
        </p:blipFill>
        <p:spPr>
          <a:xfrm>
            <a:off x="500400" y="6376680"/>
            <a:ext cx="915120" cy="277200"/>
          </a:xfrm>
          <a:prstGeom prst="rect">
            <a:avLst/>
          </a:prstGeom>
          <a:ln>
            <a:noFill/>
          </a:ln>
        </p:spPr>
      </p:pic>
      <p:sp>
        <p:nvSpPr>
          <p:cNvPr id="322" name="PlaceHolder 2"/>
          <p:cNvSpPr>
            <a:spLocks noGrp="1"/>
          </p:cNvSpPr>
          <p:nvPr>
            <p:ph type="title"/>
          </p:nvPr>
        </p:nvSpPr>
        <p:spPr>
          <a:xfrm>
            <a:off x="457200" y="273600"/>
            <a:ext cx="8229240" cy="1144800"/>
          </a:xfrm>
          <a:prstGeom prst="rect">
            <a:avLst/>
          </a:prstGeom>
        </p:spPr>
        <p:txBody>
          <a:bodyPr lIns="0" tIns="0" rIns="0" bIns="0" anchor="ctr"/>
          <a:lstStyle/>
          <a:p>
            <a:pPr algn="ctr"/>
            <a:r>
              <a:rPr lang="en-GB" sz="4400" b="0" strike="noStrike" spc="-1">
                <a:solidFill>
                  <a:srgbClr val="000000"/>
                </a:solidFill>
                <a:uFill>
                  <a:solidFill>
                    <a:srgbClr val="FFFFFF"/>
                  </a:solidFill>
                </a:uFill>
                <a:latin typeface="Arial"/>
              </a:rPr>
              <a:t>Click to edit the title text format</a:t>
            </a:r>
          </a:p>
        </p:txBody>
      </p:sp>
      <p:sp>
        <p:nvSpPr>
          <p:cNvPr id="323" name="PlaceHolder 3"/>
          <p:cNvSpPr>
            <a:spLocks noGrp="1"/>
          </p:cNvSpPr>
          <p:nvPr>
            <p:ph type="body"/>
          </p:nvPr>
        </p:nvSpPr>
        <p:spPr>
          <a:xfrm>
            <a:off x="457200" y="1604520"/>
            <a:ext cx="8229240" cy="3977280"/>
          </a:xfrm>
          <a:prstGeom prst="rect">
            <a:avLst/>
          </a:prstGeom>
        </p:spPr>
        <p:txBody>
          <a:bodyPr lIns="0" tIns="0" rIns="0" bIns="0"/>
          <a:lstStyle/>
          <a:p>
            <a:pPr marL="432000" indent="-324000">
              <a:buClr>
                <a:srgbClr val="000000"/>
              </a:buClr>
              <a:buSzPct val="45000"/>
              <a:buFont typeface="Wingdings" charset="2"/>
              <a:buChar char=""/>
            </a:pPr>
            <a:r>
              <a:rPr lang="en-GB" sz="3200" b="0" strike="noStrike" spc="-1">
                <a:solidFill>
                  <a:srgbClr val="000000"/>
                </a:solidFill>
                <a:uFill>
                  <a:solidFill>
                    <a:srgbClr val="FFFFFF"/>
                  </a:solidFill>
                </a:uFill>
                <a:latin typeface="Arial"/>
              </a:rPr>
              <a:t>Click to edit the outline text format</a:t>
            </a:r>
          </a:p>
          <a:p>
            <a:pPr marL="864000" lvl="1" indent="-324000">
              <a:buClr>
                <a:srgbClr val="000000"/>
              </a:buClr>
              <a:buSzPct val="75000"/>
              <a:buFont typeface="Symbol" charset="2"/>
              <a:buChar char=""/>
            </a:pPr>
            <a:r>
              <a:rPr lang="en-GB" sz="2800" b="0" strike="noStrike" spc="-1">
                <a:solidFill>
                  <a:srgbClr val="000000"/>
                </a:solidFill>
                <a:uFill>
                  <a:solidFill>
                    <a:srgbClr val="FFFFFF"/>
                  </a:solidFill>
                </a:uFill>
                <a:latin typeface="Arial"/>
              </a:rPr>
              <a:t>Second Outline Level</a:t>
            </a:r>
          </a:p>
          <a:p>
            <a:pPr marL="1296000" lvl="2" indent="-288000">
              <a:buClr>
                <a:srgbClr val="000000"/>
              </a:buClr>
              <a:buSzPct val="45000"/>
              <a:buFont typeface="Wingdings" charset="2"/>
              <a:buChar char=""/>
            </a:pPr>
            <a:r>
              <a:rPr lang="en-GB" sz="2400" b="0" strike="noStrike" spc="-1">
                <a:solidFill>
                  <a:srgbClr val="000000"/>
                </a:solidFill>
                <a:uFill>
                  <a:solidFill>
                    <a:srgbClr val="FFFFFF"/>
                  </a:solidFill>
                </a:uFill>
                <a:latin typeface="Arial"/>
              </a:rPr>
              <a:t>Third Outline Level</a:t>
            </a:r>
          </a:p>
          <a:p>
            <a:pPr marL="1728000" lvl="3" indent="-216000">
              <a:buClr>
                <a:srgbClr val="000000"/>
              </a:buClr>
              <a:buSzPct val="75000"/>
              <a:buFont typeface="Symbol" charset="2"/>
              <a:buChar char=""/>
            </a:pPr>
            <a:r>
              <a:rPr lang="en-GB" sz="2000" b="0" strike="noStrike" spc="-1">
                <a:solidFill>
                  <a:srgbClr val="000000"/>
                </a:solidFill>
                <a:uFill>
                  <a:solidFill>
                    <a:srgbClr val="FFFFFF"/>
                  </a:solidFill>
                </a:uFill>
                <a:latin typeface="Arial"/>
              </a:rPr>
              <a:t>Fourth Outline Level</a:t>
            </a:r>
          </a:p>
          <a:p>
            <a:pPr marL="2160000" lvl="4" indent="-216000">
              <a:buClr>
                <a:srgbClr val="000000"/>
              </a:buClr>
              <a:buSzPct val="45000"/>
              <a:buFont typeface="Wingdings" charset="2"/>
              <a:buChar char=""/>
            </a:pPr>
            <a:r>
              <a:rPr lang="en-GB" sz="2000" b="0" strike="noStrike" spc="-1">
                <a:solidFill>
                  <a:srgbClr val="000000"/>
                </a:solidFill>
                <a:uFill>
                  <a:solidFill>
                    <a:srgbClr val="FFFFFF"/>
                  </a:solidFill>
                </a:uFill>
                <a:latin typeface="Arial"/>
              </a:rPr>
              <a:t>Fifth Outline Level</a:t>
            </a:r>
          </a:p>
          <a:p>
            <a:pPr marL="2592000" lvl="5" indent="-216000">
              <a:buClr>
                <a:srgbClr val="000000"/>
              </a:buClr>
              <a:buSzPct val="45000"/>
              <a:buFont typeface="Wingdings" charset="2"/>
              <a:buChar char=""/>
            </a:pPr>
            <a:r>
              <a:rPr lang="en-GB" sz="2000" b="0" strike="noStrike" spc="-1">
                <a:solidFill>
                  <a:srgbClr val="000000"/>
                </a:solidFill>
                <a:uFill>
                  <a:solidFill>
                    <a:srgbClr val="FFFFFF"/>
                  </a:solidFill>
                </a:uFill>
                <a:latin typeface="Arial"/>
              </a:rPr>
              <a:t>Sixth Outline Level</a:t>
            </a:r>
          </a:p>
          <a:p>
            <a:pPr marL="3024000" lvl="6" indent="-216000">
              <a:buClr>
                <a:srgbClr val="000000"/>
              </a:buClr>
              <a:buSzPct val="45000"/>
              <a:buFont typeface="Wingdings" charset="2"/>
              <a:buChar char=""/>
            </a:pPr>
            <a:r>
              <a:rPr lang="en-GB" sz="2000" b="0" strike="noStrike" spc="-1">
                <a:solidFill>
                  <a:srgbClr val="000000"/>
                </a:solidFill>
                <a:uFill>
                  <a:solidFill>
                    <a:srgbClr val="FFFFFF"/>
                  </a:solidFill>
                </a:u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hyperlink" Target="http://www.bl.uk/learning/langlit/index.html" TargetMode="External"/><Relationship Id="rId2" Type="http://schemas.openxmlformats.org/officeDocument/2006/relationships/notesSlide" Target="../notesSlides/notesSlide20.xml"/><Relationship Id="rId1" Type="http://schemas.openxmlformats.org/officeDocument/2006/relationships/slideLayout" Target="../slideLayouts/slideLayout37.xml"/><Relationship Id="rId4" Type="http://schemas.openxmlformats.org/officeDocument/2006/relationships/hyperlink" Target="http://crossref-it.info/"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25.xml"/><Relationship Id="rId5" Type="http://schemas.openxmlformats.org/officeDocument/2006/relationships/hyperlink" Target="http://qualifications.pearson.com/en/support/support-for-you/teachers/contact-us.html" TargetMode="External"/><Relationship Id="rId4" Type="http://schemas.openxmlformats.org/officeDocument/2006/relationships/hyperlink" Target="http://qualifications.pearson.com/en/qualifications/edexcel-a-levels/english-literature-2015.html#tab-Teaching"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3" Type="http://schemas.openxmlformats.org/officeDocument/2006/relationships/hyperlink" Target="http://qualifications.pearson.com/content/demo/en/support/support-topics/results-certification/grade-statistics.html" TargetMode="External"/><Relationship Id="rId2" Type="http://schemas.openxmlformats.org/officeDocument/2006/relationships/hyperlink" Target="http://qualifications.pearson.com/en/support/support-topics/results-certification/grade-boundaries.html" TargetMode="External"/><Relationship Id="rId1" Type="http://schemas.openxmlformats.org/officeDocument/2006/relationships/slideLayout" Target="../slideLayouts/slideLayout97.xml"/><Relationship Id="rId4" Type="http://schemas.openxmlformats.org/officeDocument/2006/relationships/hyperlink" Target="http://qualifications.pearson.com/en/support/Services/ResultsPlus.html" TargetMode="Externa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3.xml"/></Relationships>
</file>

<file path=ppt/slides/_rels/slide37.xml.rels><?xml version="1.0" encoding="UTF-8" standalone="yes"?>
<Relationships xmlns="http://schemas.openxmlformats.org/package/2006/relationships"><Relationship Id="rId3" Type="http://schemas.openxmlformats.org/officeDocument/2006/relationships/hyperlink" Target="http://qualifications.pearson.com/training" TargetMode="External"/><Relationship Id="rId2" Type="http://schemas.openxmlformats.org/officeDocument/2006/relationships/notesSlide" Target="../notesSlides/notesSlide24.xml"/><Relationship Id="rId1" Type="http://schemas.openxmlformats.org/officeDocument/2006/relationships/slideLayout" Target="../slideLayouts/slideLayout10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1.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7.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 name="CustomShape 1"/>
          <p:cNvSpPr/>
          <p:nvPr/>
        </p:nvSpPr>
        <p:spPr>
          <a:xfrm>
            <a:off x="447840" y="1680120"/>
            <a:ext cx="7614000" cy="263772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00000"/>
              </a:lnSpc>
            </a:pPr>
            <a:r>
              <a:rPr lang="en-GB" sz="3600" b="1" strike="noStrike" spc="-1">
                <a:solidFill>
                  <a:srgbClr val="D4EAE4"/>
                </a:solidFill>
                <a:uFill>
                  <a:solidFill>
                    <a:srgbClr val="FFFFFF"/>
                  </a:solidFill>
                </a:uFill>
                <a:latin typeface="Times New Roman"/>
                <a:ea typeface="Times New Roman"/>
              </a:rPr>
              <a:t>Edexcel A level English Literature: Feedback on summer 2017 - Paper 3, Medieval, Metaphysical and Romantic poetry</a:t>
            </a:r>
            <a:endParaRPr lang="en-GB" sz="1800" b="0" strike="noStrike" spc="-1">
              <a:solidFill>
                <a:srgbClr val="FFFFFF"/>
              </a:solidFill>
              <a:uFill>
                <a:solidFill>
                  <a:srgbClr val="FFFFFF"/>
                </a:solidFill>
              </a:uFill>
              <a:latin typeface="Arial"/>
            </a:endParaRPr>
          </a:p>
        </p:txBody>
      </p:sp>
      <p:sp>
        <p:nvSpPr>
          <p:cNvPr id="442" name="CustomShape 2"/>
          <p:cNvSpPr/>
          <p:nvPr/>
        </p:nvSpPr>
        <p:spPr>
          <a:xfrm>
            <a:off x="8465040" y="6504840"/>
            <a:ext cx="360" cy="83520"/>
          </a:xfrm>
          <a:custGeom>
            <a:avLst/>
            <a:gdLst/>
            <a:ahLst/>
            <a:cxnLst/>
            <a:rect l="l" t="t" r="r" b="b"/>
            <a:pathLst>
              <a:path w="21600" h="21600">
                <a:moveTo>
                  <a:pt x="0" y="0"/>
                </a:moveTo>
                <a:lnTo>
                  <a:pt x="21600" y="21600"/>
                </a:lnTo>
              </a:path>
            </a:pathLst>
          </a:custGeom>
          <a:noFill/>
          <a:ln w="9360">
            <a:solidFill>
              <a:srgbClr val="EEECE1"/>
            </a:solidFill>
            <a:round/>
          </a:ln>
        </p:spPr>
        <p:style>
          <a:lnRef idx="0">
            <a:scrgbClr r="0" g="0" b="0"/>
          </a:lnRef>
          <a:fillRef idx="0">
            <a:scrgbClr r="0" g="0" b="0"/>
          </a:fillRef>
          <a:effectRef idx="0">
            <a:scrgbClr r="0" g="0" b="0"/>
          </a:effectRef>
          <a:fontRef idx="minor"/>
        </p:style>
      </p:sp>
      <p:sp>
        <p:nvSpPr>
          <p:cNvPr id="443" name="CustomShape 3"/>
          <p:cNvSpPr/>
          <p:nvPr/>
        </p:nvSpPr>
        <p:spPr>
          <a:xfrm>
            <a:off x="8497800" y="6489720"/>
            <a:ext cx="430200" cy="122760"/>
          </a:xfrm>
          <a:prstGeom prst="rect">
            <a:avLst/>
          </a:prstGeom>
          <a:noFill/>
          <a:ln>
            <a:noFill/>
          </a:ln>
        </p:spPr>
        <p:style>
          <a:lnRef idx="0">
            <a:scrgbClr r="0" g="0" b="0"/>
          </a:lnRef>
          <a:fillRef idx="0">
            <a:scrgbClr r="0" g="0" b="0"/>
          </a:fillRef>
          <a:effectRef idx="0">
            <a:scrgbClr r="0" g="0" b="0"/>
          </a:effectRef>
          <a:fontRef idx="minor"/>
        </p:style>
      </p:sp>
      <p:sp>
        <p:nvSpPr>
          <p:cNvPr id="444" name="CustomShape 4"/>
          <p:cNvSpPr/>
          <p:nvPr/>
        </p:nvSpPr>
        <p:spPr>
          <a:xfrm>
            <a:off x="6293520" y="6494400"/>
            <a:ext cx="2133000" cy="1137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lstStyle/>
          <a:p>
            <a:pPr algn="r">
              <a:lnSpc>
                <a:spcPct val="100000"/>
              </a:lnSpc>
            </a:pPr>
            <a:r>
              <a:rPr lang="en-GB" sz="700" b="1" strike="noStrike" spc="-1">
                <a:solidFill>
                  <a:srgbClr val="003057"/>
                </a:solidFill>
                <a:uFill>
                  <a:solidFill>
                    <a:srgbClr val="FFFFFF"/>
                  </a:solidFill>
                </a:uFill>
                <a:latin typeface="Arial"/>
                <a:ea typeface="Arial"/>
              </a:rPr>
              <a:t>Presentation Title Arial Bold 7 pt</a:t>
            </a:r>
            <a:endParaRPr lang="en-GB" sz="1800" b="0" strike="noStrike" spc="-1">
              <a:solidFill>
                <a:srgbClr val="FFFFFF"/>
              </a:solidFill>
              <a:uFill>
                <a:solidFill>
                  <a:srgbClr val="FFFFFF"/>
                </a:solidFill>
              </a:uFill>
              <a:latin typeface="Arial"/>
            </a:endParaRPr>
          </a:p>
        </p:txBody>
      </p:sp>
      <p:sp>
        <p:nvSpPr>
          <p:cNvPr id="445" name="CustomShape 5"/>
          <p:cNvSpPr/>
          <p:nvPr/>
        </p:nvSpPr>
        <p:spPr>
          <a:xfrm>
            <a:off x="648000" y="4896000"/>
            <a:ext cx="1367640" cy="359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r>
              <a:rPr lang="en-GB" sz="1800" b="0" strike="noStrike" spc="-1">
                <a:solidFill>
                  <a:srgbClr val="FFFFFF"/>
                </a:solidFill>
                <a:uFill>
                  <a:solidFill>
                    <a:srgbClr val="FFFFFF"/>
                  </a:solidFill>
                </a:uFill>
                <a:latin typeface="Arial"/>
                <a:ea typeface="DejaVu Sans"/>
              </a:rPr>
              <a:t>17OAE09</a:t>
            </a:r>
            <a:endParaRPr lang="en-GB" sz="1800" b="0" strike="noStrike" spc="-1">
              <a:solidFill>
                <a:srgbClr val="FFFFFF"/>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 name="CustomShape 1"/>
          <p:cNvSpPr/>
          <p:nvPr/>
        </p:nvSpPr>
        <p:spPr>
          <a:xfrm>
            <a:off x="2430000" y="2973600"/>
            <a:ext cx="4281120" cy="104112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r>
              <a:rPr lang="en-GB" sz="3400" b="1" strike="noStrike" spc="-1">
                <a:solidFill>
                  <a:srgbClr val="007FA3"/>
                </a:solidFill>
                <a:uFill>
                  <a:solidFill>
                    <a:srgbClr val="FFFFFF"/>
                  </a:solidFill>
                </a:uFill>
                <a:latin typeface="Times New Roman"/>
                <a:ea typeface="Times New Roman"/>
              </a:rPr>
              <a:t>Key points from 2017 Examiner’s Report</a:t>
            </a:r>
            <a:endParaRPr lang="en-GB" sz="1800" b="0" strike="noStrike" spc="-1">
              <a:solidFill>
                <a:srgbClr val="FFFFFF"/>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 name="CustomShape 1"/>
          <p:cNvSpPr/>
          <p:nvPr/>
        </p:nvSpPr>
        <p:spPr>
          <a:xfrm>
            <a:off x="540000" y="417960"/>
            <a:ext cx="7251120" cy="84600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00000"/>
              </a:lnSpc>
            </a:pPr>
            <a:r>
              <a:rPr lang="en-GB" sz="3400" b="1" strike="noStrike" spc="-1">
                <a:solidFill>
                  <a:srgbClr val="007FA3"/>
                </a:solidFill>
                <a:uFill>
                  <a:solidFill>
                    <a:srgbClr val="FFFFFF"/>
                  </a:solidFill>
                </a:uFill>
                <a:latin typeface="Times New Roman"/>
                <a:ea typeface="Times New Roman"/>
              </a:rPr>
              <a:t>Key items from Examiner’s report:</a:t>
            </a:r>
            <a:endParaRPr lang="en-GB" sz="1800" b="0" strike="noStrike" spc="-1">
              <a:solidFill>
                <a:srgbClr val="000000"/>
              </a:solidFill>
              <a:uFill>
                <a:solidFill>
                  <a:srgbClr val="FFFFFF"/>
                </a:solidFill>
              </a:uFill>
              <a:latin typeface="Arial"/>
            </a:endParaRPr>
          </a:p>
        </p:txBody>
      </p:sp>
      <p:sp>
        <p:nvSpPr>
          <p:cNvPr id="496" name="CustomShape 2"/>
          <p:cNvSpPr/>
          <p:nvPr/>
        </p:nvSpPr>
        <p:spPr>
          <a:xfrm>
            <a:off x="540000" y="1783440"/>
            <a:ext cx="5049720" cy="3121200"/>
          </a:xfrm>
          <a:prstGeom prst="rect">
            <a:avLst/>
          </a:prstGeom>
          <a:noFill/>
          <a:ln>
            <a:noFill/>
          </a:ln>
        </p:spPr>
        <p:style>
          <a:lnRef idx="0">
            <a:scrgbClr r="0" g="0" b="0"/>
          </a:lnRef>
          <a:fillRef idx="0">
            <a:scrgbClr r="0" g="0" b="0"/>
          </a:fillRef>
          <a:effectRef idx="0">
            <a:scrgbClr r="0" g="0" b="0"/>
          </a:effectRef>
          <a:fontRef idx="minor"/>
        </p:style>
      </p:sp>
      <p:sp>
        <p:nvSpPr>
          <p:cNvPr id="497" name="CustomShape 3"/>
          <p:cNvSpPr/>
          <p:nvPr/>
        </p:nvSpPr>
        <p:spPr>
          <a:xfrm>
            <a:off x="8497800" y="6489720"/>
            <a:ext cx="430200" cy="1227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nSpc>
                <a:spcPct val="100000"/>
              </a:lnSpc>
            </a:pPr>
            <a:fld id="{62A423D0-2BDC-4F69-9D27-86ABFF6D9A89}" type="slidenum">
              <a:rPr lang="en-GB" sz="800" b="1" strike="noStrike" spc="-1">
                <a:solidFill>
                  <a:srgbClr val="003057"/>
                </a:solidFill>
                <a:uFill>
                  <a:solidFill>
                    <a:srgbClr val="FFFFFF"/>
                  </a:solidFill>
                </a:uFill>
                <a:latin typeface="Arial"/>
                <a:ea typeface="Arial"/>
              </a:rPr>
              <a:t>11</a:t>
            </a:fld>
            <a:endParaRPr lang="en-GB" sz="1800" b="0" strike="noStrike" spc="-1">
              <a:solidFill>
                <a:srgbClr val="000000"/>
              </a:solidFill>
              <a:uFill>
                <a:solidFill>
                  <a:srgbClr val="FFFFFF"/>
                </a:solidFill>
              </a:uFill>
              <a:latin typeface="Arial"/>
            </a:endParaRPr>
          </a:p>
        </p:txBody>
      </p:sp>
      <p:sp>
        <p:nvSpPr>
          <p:cNvPr id="498" name="CustomShape 4"/>
          <p:cNvSpPr/>
          <p:nvPr/>
        </p:nvSpPr>
        <p:spPr>
          <a:xfrm>
            <a:off x="432000" y="1258560"/>
            <a:ext cx="7485840" cy="3707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216000" indent="-213840">
              <a:lnSpc>
                <a:spcPct val="100000"/>
              </a:lnSpc>
              <a:buClr>
                <a:srgbClr val="000000"/>
              </a:buClr>
              <a:buSzPct val="45000"/>
              <a:buFont typeface="Wingdings" charset="2"/>
              <a:buChar char=""/>
            </a:pPr>
            <a:r>
              <a:rPr lang="en-GB" sz="1600" b="0" strike="noStrike" spc="-1">
                <a:solidFill>
                  <a:srgbClr val="000000"/>
                </a:solidFill>
                <a:uFill>
                  <a:solidFill>
                    <a:srgbClr val="FFFFFF"/>
                  </a:solidFill>
                </a:uFill>
                <a:latin typeface="Arial"/>
                <a:ea typeface="WenQuanYi Micro Hei"/>
              </a:rPr>
              <a:t>Candidates mostly had a good basic grasp of their chosen texts</a:t>
            </a:r>
            <a:endParaRPr lang="en-GB" sz="1800" b="0" strike="noStrike" spc="-1">
              <a:solidFill>
                <a:srgbClr val="000000"/>
              </a:solidFill>
              <a:uFill>
                <a:solidFill>
                  <a:srgbClr val="FFFFFF"/>
                </a:solidFill>
              </a:uFill>
              <a:latin typeface="Arial"/>
            </a:endParaRPr>
          </a:p>
          <a:p>
            <a:pPr marL="216000" indent="-213840">
              <a:lnSpc>
                <a:spcPct val="100000"/>
              </a:lnSpc>
              <a:buClr>
                <a:srgbClr val="000000"/>
              </a:buClr>
              <a:buSzPct val="45000"/>
              <a:buFont typeface="Wingdings" charset="2"/>
              <a:buChar char=""/>
            </a:pPr>
            <a:r>
              <a:rPr lang="en-GB" sz="1600" b="0" strike="noStrike" spc="-1">
                <a:solidFill>
                  <a:srgbClr val="000000"/>
                </a:solidFill>
                <a:uFill>
                  <a:solidFill>
                    <a:srgbClr val="FFFFFF"/>
                  </a:solidFill>
                </a:uFill>
                <a:latin typeface="Arial"/>
                <a:ea typeface="WenQuanYi Micro Hei"/>
              </a:rPr>
              <a:t>The best responses indicated understanding of poems as autonomous creations</a:t>
            </a:r>
            <a:endParaRPr lang="en-GB" sz="1800" b="0" strike="noStrike" spc="-1">
              <a:solidFill>
                <a:srgbClr val="000000"/>
              </a:solidFill>
              <a:uFill>
                <a:solidFill>
                  <a:srgbClr val="FFFFFF"/>
                </a:solidFill>
              </a:uFill>
              <a:latin typeface="Arial"/>
            </a:endParaRPr>
          </a:p>
          <a:p>
            <a:pPr marL="216000" indent="-213840">
              <a:lnSpc>
                <a:spcPct val="100000"/>
              </a:lnSpc>
              <a:buClr>
                <a:srgbClr val="000000"/>
              </a:buClr>
              <a:buSzPct val="45000"/>
              <a:buFont typeface="Wingdings" charset="2"/>
              <a:buChar char=""/>
            </a:pPr>
            <a:r>
              <a:rPr lang="en-GB" sz="1600" b="0" strike="noStrike" spc="-1">
                <a:solidFill>
                  <a:srgbClr val="000000"/>
                </a:solidFill>
                <a:uFill>
                  <a:solidFill>
                    <a:srgbClr val="FFFFFF"/>
                  </a:solidFill>
                </a:uFill>
                <a:latin typeface="Arial"/>
                <a:ea typeface="WenQuanYi Micro Hei"/>
              </a:rPr>
              <a:t>Some candidates gave insufficient attention to contexts</a:t>
            </a:r>
            <a:endParaRPr lang="en-GB" sz="1800" b="0" strike="noStrike" spc="-1">
              <a:solidFill>
                <a:srgbClr val="000000"/>
              </a:solidFill>
              <a:uFill>
                <a:solidFill>
                  <a:srgbClr val="FFFFFF"/>
                </a:solidFill>
              </a:uFill>
              <a:latin typeface="Arial"/>
            </a:endParaRPr>
          </a:p>
          <a:p>
            <a:pPr marL="216000" indent="-213840">
              <a:lnSpc>
                <a:spcPct val="100000"/>
              </a:lnSpc>
              <a:buClr>
                <a:srgbClr val="000000"/>
              </a:buClr>
              <a:buSzPct val="45000"/>
              <a:buFont typeface="Wingdings" charset="2"/>
              <a:buChar char=""/>
            </a:pPr>
            <a:r>
              <a:rPr lang="en-GB" sz="1600" b="0" strike="noStrike" spc="-1">
                <a:solidFill>
                  <a:srgbClr val="000000"/>
                </a:solidFill>
                <a:uFill>
                  <a:solidFill>
                    <a:srgbClr val="FFFFFF"/>
                  </a:solidFill>
                </a:uFill>
                <a:latin typeface="Arial"/>
                <a:ea typeface="WenQuanYi Micro Hei"/>
              </a:rPr>
              <a:t>Contextual information must be </a:t>
            </a:r>
            <a:r>
              <a:rPr lang="en-GB" sz="1600" b="0" i="1" strike="noStrike" spc="-1">
                <a:solidFill>
                  <a:srgbClr val="000000"/>
                </a:solidFill>
                <a:uFill>
                  <a:solidFill>
                    <a:srgbClr val="FFFFFF"/>
                  </a:solidFill>
                </a:uFill>
                <a:latin typeface="Arial"/>
                <a:ea typeface="WenQuanYi Micro Hei"/>
              </a:rPr>
              <a:t>relevant</a:t>
            </a:r>
            <a:r>
              <a:rPr lang="en-GB" sz="1600" b="0" strike="noStrike" spc="-1">
                <a:solidFill>
                  <a:srgbClr val="000000"/>
                </a:solidFill>
                <a:uFill>
                  <a:solidFill>
                    <a:srgbClr val="FFFFFF"/>
                  </a:solidFill>
                </a:uFill>
                <a:latin typeface="Arial"/>
                <a:ea typeface="WenQuanYi Micro Hei"/>
              </a:rPr>
              <a:t> and </a:t>
            </a:r>
            <a:r>
              <a:rPr lang="en-GB" sz="1600" b="0" i="1" strike="noStrike" spc="-1">
                <a:solidFill>
                  <a:srgbClr val="000000"/>
                </a:solidFill>
                <a:uFill>
                  <a:solidFill>
                    <a:srgbClr val="FFFFFF"/>
                  </a:solidFill>
                </a:uFill>
                <a:latin typeface="Arial"/>
                <a:ea typeface="WenQuanYi Micro Hei"/>
              </a:rPr>
              <a:t>integrated</a:t>
            </a:r>
            <a:endParaRPr lang="en-GB" sz="1800" b="0" strike="noStrike" spc="-1">
              <a:solidFill>
                <a:srgbClr val="000000"/>
              </a:solidFill>
              <a:uFill>
                <a:solidFill>
                  <a:srgbClr val="FFFFFF"/>
                </a:solidFill>
              </a:uFill>
              <a:latin typeface="Arial"/>
            </a:endParaRPr>
          </a:p>
          <a:p>
            <a:pPr marL="216000" indent="-213840">
              <a:lnSpc>
                <a:spcPct val="100000"/>
              </a:lnSpc>
              <a:buClr>
                <a:srgbClr val="000000"/>
              </a:buClr>
              <a:buSzPct val="45000"/>
              <a:buFont typeface="Wingdings" charset="2"/>
              <a:buChar char=""/>
            </a:pPr>
            <a:r>
              <a:rPr lang="en-GB" sz="1600" b="0" strike="noStrike" spc="-1">
                <a:solidFill>
                  <a:srgbClr val="000000"/>
                </a:solidFill>
                <a:uFill>
                  <a:solidFill>
                    <a:srgbClr val="FFFFFF"/>
                  </a:solidFill>
                </a:uFill>
                <a:latin typeface="Arial"/>
                <a:ea typeface="WenQuanYi Micro Hei"/>
              </a:rPr>
              <a:t>Linking textual details to specific aspects of literary movements such as Romanticism much more successful than generalised historical or biographical information</a:t>
            </a:r>
            <a:endParaRPr lang="en-GB" sz="1800" b="0" strike="noStrike" spc="-1">
              <a:solidFill>
                <a:srgbClr val="000000"/>
              </a:solidFill>
              <a:uFill>
                <a:solidFill>
                  <a:srgbClr val="FFFFFF"/>
                </a:solidFill>
              </a:uFill>
              <a:latin typeface="Arial"/>
            </a:endParaRPr>
          </a:p>
          <a:p>
            <a:pPr marL="216000" indent="-213840">
              <a:lnSpc>
                <a:spcPct val="100000"/>
              </a:lnSpc>
              <a:buClr>
                <a:srgbClr val="000000"/>
              </a:buClr>
              <a:buSzPct val="45000"/>
              <a:buFont typeface="Wingdings" charset="2"/>
              <a:buChar char=""/>
            </a:pPr>
            <a:r>
              <a:rPr lang="en-GB" sz="1600" b="0" strike="noStrike" spc="-1">
                <a:solidFill>
                  <a:srgbClr val="000000"/>
                </a:solidFill>
                <a:uFill>
                  <a:solidFill>
                    <a:srgbClr val="FFFFFF"/>
                  </a:solidFill>
                </a:uFill>
                <a:latin typeface="Arial"/>
                <a:ea typeface="WenQuanYi Micro Hei"/>
              </a:rPr>
              <a:t>The nature of relevant context will vary according to the period, text and question</a:t>
            </a:r>
            <a:endParaRPr lang="en-GB" sz="1800" b="0" strike="noStrike" spc="-1">
              <a:solidFill>
                <a:srgbClr val="000000"/>
              </a:solidFill>
              <a:uFill>
                <a:solidFill>
                  <a:srgbClr val="FFFFFF"/>
                </a:solidFill>
              </a:uFill>
              <a:latin typeface="Arial"/>
            </a:endParaRPr>
          </a:p>
          <a:p>
            <a:pPr marL="216000" indent="-213840">
              <a:lnSpc>
                <a:spcPct val="100000"/>
              </a:lnSpc>
              <a:buClr>
                <a:srgbClr val="000000"/>
              </a:buClr>
              <a:buSzPct val="45000"/>
              <a:buFont typeface="Wingdings" charset="2"/>
              <a:buChar char=""/>
            </a:pPr>
            <a:r>
              <a:rPr lang="en-GB" sz="1600" b="0" strike="noStrike" spc="-1">
                <a:solidFill>
                  <a:srgbClr val="000000"/>
                </a:solidFill>
                <a:uFill>
                  <a:solidFill>
                    <a:srgbClr val="FFFFFF"/>
                  </a:solidFill>
                </a:uFill>
                <a:latin typeface="Arial"/>
                <a:ea typeface="WenQuanYi Micro Hei"/>
              </a:rPr>
              <a:t>There is no ‘right’ context: examiners should ‘reward any valid... responses’ (mark scheme)</a:t>
            </a:r>
            <a:endParaRPr lang="en-GB" sz="18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 name="CustomShape 1"/>
          <p:cNvSpPr/>
          <p:nvPr/>
        </p:nvSpPr>
        <p:spPr>
          <a:xfrm>
            <a:off x="2430000" y="2973600"/>
            <a:ext cx="4281120" cy="104112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en-GB" sz="3400" b="1" strike="noStrike" spc="-1">
                <a:solidFill>
                  <a:srgbClr val="007FA3"/>
                </a:solidFill>
                <a:uFill>
                  <a:solidFill>
                    <a:srgbClr val="FFFFFF"/>
                  </a:solidFill>
                </a:uFill>
                <a:latin typeface="Times New Roman"/>
                <a:ea typeface="Times New Roman"/>
              </a:rPr>
              <a:t>Examining a student response</a:t>
            </a:r>
            <a:endParaRPr lang="en-GB" sz="1800" b="0" strike="noStrike" spc="-1">
              <a:solidFill>
                <a:srgbClr val="FFFFFF"/>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 name="CustomShape 1"/>
          <p:cNvSpPr/>
          <p:nvPr/>
        </p:nvSpPr>
        <p:spPr>
          <a:xfrm>
            <a:off x="540000" y="417960"/>
            <a:ext cx="7251120" cy="66024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00000"/>
              </a:lnSpc>
            </a:pPr>
            <a:r>
              <a:rPr lang="en-GB" sz="3400" b="1" strike="noStrike" spc="-1">
                <a:solidFill>
                  <a:srgbClr val="007FA3"/>
                </a:solidFill>
                <a:uFill>
                  <a:solidFill>
                    <a:srgbClr val="FFFFFF"/>
                  </a:solidFill>
                </a:uFill>
                <a:latin typeface="Times New Roman"/>
                <a:ea typeface="Times New Roman"/>
              </a:rPr>
              <a:t>Student Response 1</a:t>
            </a:r>
            <a:endParaRPr lang="en-GB" sz="1800" b="0" strike="noStrike" spc="-1">
              <a:solidFill>
                <a:srgbClr val="000000"/>
              </a:solidFill>
              <a:uFill>
                <a:solidFill>
                  <a:srgbClr val="FFFFFF"/>
                </a:solidFill>
              </a:uFill>
              <a:latin typeface="Arial"/>
            </a:endParaRPr>
          </a:p>
        </p:txBody>
      </p:sp>
      <p:sp>
        <p:nvSpPr>
          <p:cNvPr id="501" name="CustomShape 2"/>
          <p:cNvSpPr/>
          <p:nvPr/>
        </p:nvSpPr>
        <p:spPr>
          <a:xfrm>
            <a:off x="540000" y="1224000"/>
            <a:ext cx="7954200" cy="368064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18000"/>
              </a:lnSpc>
            </a:pPr>
            <a:r>
              <a:rPr lang="en-GB" sz="1600" b="0" strike="noStrike" spc="-1" dirty="0">
                <a:solidFill>
                  <a:srgbClr val="000000"/>
                </a:solidFill>
                <a:uFill>
                  <a:solidFill>
                    <a:srgbClr val="FFFFFF"/>
                  </a:solidFill>
                </a:uFill>
                <a:latin typeface="Arial"/>
                <a:ea typeface="Arial"/>
              </a:rPr>
              <a:t>Question: 7: Explore the ways in which women are presented in </a:t>
            </a:r>
            <a:r>
              <a:rPr lang="en-GB" sz="1600" b="0" i="1" strike="noStrike" spc="-1" dirty="0">
                <a:solidFill>
                  <a:srgbClr val="000000"/>
                </a:solidFill>
                <a:uFill>
                  <a:solidFill>
                    <a:srgbClr val="FFFFFF"/>
                  </a:solidFill>
                </a:uFill>
                <a:latin typeface="Arial"/>
                <a:ea typeface="Arial"/>
              </a:rPr>
              <a:t>To My Excellent </a:t>
            </a:r>
            <a:r>
              <a:rPr lang="en-GB" sz="1600" b="0" i="1" strike="noStrike" spc="-1" dirty="0" err="1">
                <a:solidFill>
                  <a:srgbClr val="000000"/>
                </a:solidFill>
                <a:uFill>
                  <a:solidFill>
                    <a:srgbClr val="FFFFFF"/>
                  </a:solidFill>
                </a:uFill>
                <a:latin typeface="Arial"/>
                <a:ea typeface="Arial"/>
              </a:rPr>
              <a:t>Lucasia</a:t>
            </a:r>
            <a:r>
              <a:rPr lang="en-GB" sz="1600" b="0" i="1" strike="noStrike" spc="-1" dirty="0">
                <a:solidFill>
                  <a:srgbClr val="000000"/>
                </a:solidFill>
                <a:uFill>
                  <a:solidFill>
                    <a:srgbClr val="FFFFFF"/>
                  </a:solidFill>
                </a:uFill>
                <a:latin typeface="Arial"/>
                <a:ea typeface="Arial"/>
              </a:rPr>
              <a:t>, on Our Friendship</a:t>
            </a:r>
            <a:r>
              <a:rPr lang="en-GB" sz="1600" b="0" strike="noStrike" spc="-1" dirty="0">
                <a:solidFill>
                  <a:srgbClr val="000000"/>
                </a:solidFill>
                <a:uFill>
                  <a:solidFill>
                    <a:srgbClr val="FFFFFF"/>
                  </a:solidFill>
                </a:uFill>
                <a:latin typeface="Arial"/>
                <a:ea typeface="Arial"/>
              </a:rPr>
              <a:t> by Katherine Philips and in </a:t>
            </a:r>
            <a:r>
              <a:rPr lang="en-GB" sz="1600" b="1" strike="noStrike" spc="-1" dirty="0">
                <a:solidFill>
                  <a:srgbClr val="000000"/>
                </a:solidFill>
                <a:uFill>
                  <a:solidFill>
                    <a:srgbClr val="FFFFFF"/>
                  </a:solidFill>
                </a:uFill>
                <a:latin typeface="Arial"/>
                <a:ea typeface="Arial"/>
              </a:rPr>
              <a:t>one</a:t>
            </a:r>
            <a:r>
              <a:rPr lang="en-GB" sz="1600" b="0" strike="noStrike" spc="-1" dirty="0">
                <a:solidFill>
                  <a:srgbClr val="000000"/>
                </a:solidFill>
                <a:uFill>
                  <a:solidFill>
                    <a:srgbClr val="FFFFFF"/>
                  </a:solidFill>
                </a:uFill>
                <a:latin typeface="Arial"/>
                <a:ea typeface="Arial"/>
              </a:rPr>
              <a:t> other poem. You must relate your discussion to relevant contextual factors.</a:t>
            </a:r>
            <a:endParaRPr lang="en-GB" sz="1800" b="0" strike="noStrike" spc="-1" dirty="0">
              <a:solidFill>
                <a:srgbClr val="000000"/>
              </a:solidFill>
              <a:uFill>
                <a:solidFill>
                  <a:srgbClr val="FFFFFF"/>
                </a:solidFill>
              </a:uFill>
              <a:latin typeface="Arial"/>
            </a:endParaRPr>
          </a:p>
          <a:p>
            <a:pPr>
              <a:lnSpc>
                <a:spcPct val="118000"/>
              </a:lnSpc>
            </a:pPr>
            <a:endParaRPr lang="en-GB" sz="1800" b="0" strike="noStrike" spc="-1" dirty="0">
              <a:solidFill>
                <a:srgbClr val="000000"/>
              </a:solidFill>
              <a:uFill>
                <a:solidFill>
                  <a:srgbClr val="FFFFFF"/>
                </a:solidFill>
              </a:uFill>
              <a:latin typeface="Arial"/>
            </a:endParaRPr>
          </a:p>
          <a:p>
            <a:pPr>
              <a:lnSpc>
                <a:spcPct val="118000"/>
              </a:lnSpc>
            </a:pPr>
            <a:r>
              <a:rPr lang="en-GB" sz="1600" b="0" strike="noStrike" spc="-1" dirty="0">
                <a:solidFill>
                  <a:srgbClr val="000000"/>
                </a:solidFill>
                <a:uFill>
                  <a:solidFill>
                    <a:srgbClr val="FFFFFF"/>
                  </a:solidFill>
                </a:uFill>
                <a:latin typeface="Arial"/>
                <a:ea typeface="Arial"/>
              </a:rPr>
              <a:t>Please read the answer and make brief notes on how successful it is, and why, in the response form provided.</a:t>
            </a:r>
            <a:endParaRPr lang="en-GB" sz="1800" b="0" strike="noStrike" spc="-1" dirty="0">
              <a:solidFill>
                <a:srgbClr val="000000"/>
              </a:solidFill>
              <a:uFill>
                <a:solidFill>
                  <a:srgbClr val="FFFFFF"/>
                </a:solidFill>
              </a:uFill>
              <a:latin typeface="Arial"/>
            </a:endParaRPr>
          </a:p>
          <a:p>
            <a:pPr>
              <a:lnSpc>
                <a:spcPct val="118000"/>
              </a:lnSpc>
            </a:pPr>
            <a:r>
              <a:rPr lang="en-GB" sz="1600" b="0" i="1" strike="noStrike" spc="-1" dirty="0">
                <a:solidFill>
                  <a:srgbClr val="000000"/>
                </a:solidFill>
                <a:uFill>
                  <a:solidFill>
                    <a:srgbClr val="FFFFFF"/>
                  </a:solidFill>
                </a:uFill>
                <a:latin typeface="Arial"/>
                <a:ea typeface="Arial"/>
              </a:rPr>
              <a:t>Don’t worry if you are not familiar with the poems used; read the answer to assess how well the candidate succeeds in creating a cogent and informed exploration of the question in the light of the mark scheme. Does this response persuade you through the use of evidence?</a:t>
            </a:r>
            <a:endParaRPr lang="en-GB" sz="1800" b="0" strike="noStrike" spc="-1" dirty="0">
              <a:solidFill>
                <a:srgbClr val="000000"/>
              </a:solidFill>
              <a:uFill>
                <a:solidFill>
                  <a:srgbClr val="FFFFFF"/>
                </a:solidFill>
              </a:uFill>
              <a:latin typeface="Arial"/>
            </a:endParaRPr>
          </a:p>
          <a:p>
            <a:pPr>
              <a:lnSpc>
                <a:spcPct val="118000"/>
              </a:lnSpc>
            </a:pPr>
            <a:endParaRPr lang="en-GB" sz="1800" b="0" strike="noStrike" spc="-1" dirty="0">
              <a:solidFill>
                <a:srgbClr val="000000"/>
              </a:solidFill>
              <a:uFill>
                <a:solidFill>
                  <a:srgbClr val="FFFFFF"/>
                </a:solidFill>
              </a:uFill>
              <a:latin typeface="Arial"/>
            </a:endParaRPr>
          </a:p>
          <a:p>
            <a:pPr>
              <a:lnSpc>
                <a:spcPct val="118000"/>
              </a:lnSpc>
            </a:pPr>
            <a:endParaRPr lang="en-GB" sz="1800" b="0" strike="noStrike" spc="-1" dirty="0">
              <a:solidFill>
                <a:srgbClr val="000000"/>
              </a:solidFill>
              <a:uFill>
                <a:solidFill>
                  <a:srgbClr val="FFFFFF"/>
                </a:solidFill>
              </a:uFill>
              <a:latin typeface="Arial"/>
            </a:endParaRPr>
          </a:p>
        </p:txBody>
      </p:sp>
      <p:sp>
        <p:nvSpPr>
          <p:cNvPr id="502" name="CustomShape 3"/>
          <p:cNvSpPr/>
          <p:nvPr/>
        </p:nvSpPr>
        <p:spPr>
          <a:xfrm>
            <a:off x="8497800" y="6489720"/>
            <a:ext cx="430200" cy="1227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nSpc>
                <a:spcPct val="100000"/>
              </a:lnSpc>
            </a:pPr>
            <a:fld id="{7A5B8088-0A24-4D98-B557-1978BFDB9DF5}" type="slidenum">
              <a:rPr lang="en-GB" sz="800" b="1" strike="noStrike" spc="-1">
                <a:solidFill>
                  <a:srgbClr val="003057"/>
                </a:solidFill>
                <a:uFill>
                  <a:solidFill>
                    <a:srgbClr val="FFFFFF"/>
                  </a:solidFill>
                </a:uFill>
                <a:latin typeface="Arial"/>
                <a:ea typeface="Arial"/>
              </a:rPr>
              <a:t>13</a:t>
            </a:fld>
            <a:endParaRPr lang="en-GB" sz="18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 name="CustomShape 1"/>
          <p:cNvSpPr/>
          <p:nvPr/>
        </p:nvSpPr>
        <p:spPr>
          <a:xfrm>
            <a:off x="540000" y="417960"/>
            <a:ext cx="7251120" cy="84600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00000"/>
              </a:lnSpc>
            </a:pPr>
            <a:r>
              <a:rPr lang="en-GB" sz="3400" b="1" strike="noStrike" spc="-1">
                <a:solidFill>
                  <a:srgbClr val="007FA3"/>
                </a:solidFill>
                <a:uFill>
                  <a:solidFill>
                    <a:srgbClr val="FFFFFF"/>
                  </a:solidFill>
                </a:uFill>
                <a:latin typeface="Times New Roman"/>
                <a:ea typeface="Times New Roman"/>
              </a:rPr>
              <a:t>Why this candidate did well</a:t>
            </a:r>
            <a:endParaRPr lang="en-GB" sz="1800" b="0" strike="noStrike" spc="-1">
              <a:solidFill>
                <a:srgbClr val="000000"/>
              </a:solidFill>
              <a:uFill>
                <a:solidFill>
                  <a:srgbClr val="FFFFFF"/>
                </a:solidFill>
              </a:uFill>
              <a:latin typeface="Arial"/>
            </a:endParaRPr>
          </a:p>
        </p:txBody>
      </p:sp>
      <p:sp>
        <p:nvSpPr>
          <p:cNvPr id="504" name="CustomShape 2"/>
          <p:cNvSpPr/>
          <p:nvPr/>
        </p:nvSpPr>
        <p:spPr>
          <a:xfrm>
            <a:off x="540000" y="1080000"/>
            <a:ext cx="8170560" cy="482256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18000"/>
              </a:lnSpc>
            </a:pPr>
            <a:endParaRPr lang="en-GB" sz="1800" b="0" strike="noStrike" spc="-1">
              <a:solidFill>
                <a:srgbClr val="000000"/>
              </a:solidFill>
              <a:uFill>
                <a:solidFill>
                  <a:srgbClr val="FFFFFF"/>
                </a:solidFill>
              </a:uFill>
              <a:latin typeface="Arial"/>
            </a:endParaRPr>
          </a:p>
          <a:p>
            <a:pPr>
              <a:lnSpc>
                <a:spcPct val="118000"/>
              </a:lnSpc>
            </a:pPr>
            <a:endParaRPr lang="en-GB" sz="1800" b="0" strike="noStrike" spc="-1">
              <a:solidFill>
                <a:srgbClr val="000000"/>
              </a:solidFill>
              <a:uFill>
                <a:solidFill>
                  <a:srgbClr val="FFFFFF"/>
                </a:solidFill>
              </a:uFill>
              <a:latin typeface="Arial"/>
            </a:endParaRPr>
          </a:p>
        </p:txBody>
      </p:sp>
      <p:sp>
        <p:nvSpPr>
          <p:cNvPr id="505" name="CustomShape 3"/>
          <p:cNvSpPr/>
          <p:nvPr/>
        </p:nvSpPr>
        <p:spPr>
          <a:xfrm>
            <a:off x="8497800" y="6489720"/>
            <a:ext cx="430200" cy="1227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nSpc>
                <a:spcPct val="100000"/>
              </a:lnSpc>
            </a:pPr>
            <a:fld id="{DBDD388B-BF24-4D35-8752-BBC4DA67D16E}" type="slidenum">
              <a:rPr lang="en-GB" sz="800" b="1" strike="noStrike" spc="-1">
                <a:solidFill>
                  <a:srgbClr val="003057"/>
                </a:solidFill>
                <a:uFill>
                  <a:solidFill>
                    <a:srgbClr val="FFFFFF"/>
                  </a:solidFill>
                </a:uFill>
                <a:latin typeface="Arial"/>
                <a:ea typeface="Arial"/>
              </a:rPr>
              <a:t>14</a:t>
            </a:fld>
            <a:endParaRPr lang="en-GB" sz="1800" b="0" strike="noStrike" spc="-1">
              <a:solidFill>
                <a:srgbClr val="000000"/>
              </a:solidFill>
              <a:uFill>
                <a:solidFill>
                  <a:srgbClr val="FFFFFF"/>
                </a:solidFill>
              </a:uFill>
              <a:latin typeface="Arial"/>
            </a:endParaRPr>
          </a:p>
        </p:txBody>
      </p:sp>
      <p:sp>
        <p:nvSpPr>
          <p:cNvPr id="506" name="CustomShape 4"/>
          <p:cNvSpPr/>
          <p:nvPr/>
        </p:nvSpPr>
        <p:spPr>
          <a:xfrm>
            <a:off x="540000" y="1080000"/>
            <a:ext cx="8386560" cy="52682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216000" indent="-214560">
              <a:lnSpc>
                <a:spcPct val="100000"/>
              </a:lnSpc>
              <a:buClr>
                <a:srgbClr val="000000"/>
              </a:buClr>
              <a:buSzPct val="45000"/>
              <a:buFont typeface="Wingdings" charset="2"/>
              <a:buChar char=""/>
            </a:pPr>
            <a:r>
              <a:rPr lang="en-GB" sz="1800" b="0" strike="noStrike" spc="-1">
                <a:solidFill>
                  <a:srgbClr val="000000"/>
                </a:solidFill>
                <a:uFill>
                  <a:solidFill>
                    <a:srgbClr val="FFFFFF"/>
                  </a:solidFill>
                </a:uFill>
                <a:latin typeface="Arial"/>
                <a:ea typeface="DejaVu Sans"/>
              </a:rPr>
              <a:t>Clear focus on question from start, including reasons for selection of second poem, which are justified by an integrated, controlled and evaluative argument</a:t>
            </a:r>
            <a:endParaRPr lang="en-GB" sz="1800" b="0" strike="noStrike" spc="-1">
              <a:solidFill>
                <a:srgbClr val="000000"/>
              </a:solidFill>
              <a:uFill>
                <a:solidFill>
                  <a:srgbClr val="FFFFFF"/>
                </a:solidFill>
              </a:uFill>
              <a:latin typeface="Arial"/>
            </a:endParaRPr>
          </a:p>
          <a:p>
            <a:pPr marL="216000" indent="-214560">
              <a:lnSpc>
                <a:spcPct val="100000"/>
              </a:lnSpc>
              <a:buClr>
                <a:srgbClr val="000000"/>
              </a:buClr>
              <a:buSzPct val="45000"/>
              <a:buFont typeface="Wingdings" charset="2"/>
              <a:buChar char=""/>
            </a:pPr>
            <a:r>
              <a:rPr lang="en-GB" sz="1800" b="0" strike="noStrike" spc="-1">
                <a:solidFill>
                  <a:srgbClr val="000000"/>
                </a:solidFill>
                <a:uFill>
                  <a:solidFill>
                    <a:srgbClr val="FFFFFF"/>
                  </a:solidFill>
                </a:uFill>
                <a:latin typeface="Arial"/>
                <a:ea typeface="DejaVu Sans"/>
              </a:rPr>
              <a:t>Explores tone, linking to ‘typical metaphysical conceit’ </a:t>
            </a:r>
            <a:endParaRPr lang="en-GB" sz="1800" b="0" strike="noStrike" spc="-1">
              <a:solidFill>
                <a:srgbClr val="000000"/>
              </a:solidFill>
              <a:uFill>
                <a:solidFill>
                  <a:srgbClr val="FFFFFF"/>
                </a:solidFill>
              </a:uFill>
              <a:latin typeface="Arial"/>
            </a:endParaRPr>
          </a:p>
          <a:p>
            <a:pPr marL="216000" indent="-214560">
              <a:lnSpc>
                <a:spcPct val="100000"/>
              </a:lnSpc>
              <a:buClr>
                <a:srgbClr val="000000"/>
              </a:buClr>
              <a:buSzPct val="45000"/>
              <a:buFont typeface="Wingdings" charset="2"/>
              <a:buChar char=""/>
            </a:pPr>
            <a:r>
              <a:rPr lang="en-GB" sz="1800" b="0" strike="noStrike" spc="-1">
                <a:solidFill>
                  <a:srgbClr val="000000"/>
                </a:solidFill>
                <a:uFill>
                  <a:solidFill>
                    <a:srgbClr val="FFFFFF"/>
                  </a:solidFill>
                </a:uFill>
                <a:latin typeface="Arial"/>
                <a:ea typeface="DejaVu Sans"/>
              </a:rPr>
              <a:t>Sophisticated understanding of poems - ‘although [Donne] is complimenting… there is also some sense of ownership and possession’ - linked to contexts </a:t>
            </a:r>
            <a:endParaRPr lang="en-GB" sz="1800" b="0" strike="noStrike" spc="-1">
              <a:solidFill>
                <a:srgbClr val="000000"/>
              </a:solidFill>
              <a:uFill>
                <a:solidFill>
                  <a:srgbClr val="FFFFFF"/>
                </a:solidFill>
              </a:uFill>
              <a:latin typeface="Arial"/>
            </a:endParaRPr>
          </a:p>
          <a:p>
            <a:pPr marL="216000" indent="-214560">
              <a:lnSpc>
                <a:spcPct val="100000"/>
              </a:lnSpc>
              <a:buClr>
                <a:srgbClr val="000000"/>
              </a:buClr>
              <a:buSzPct val="45000"/>
              <a:buFont typeface="Wingdings" charset="2"/>
              <a:buChar char=""/>
            </a:pPr>
            <a:r>
              <a:rPr lang="en-GB" sz="1800" b="0" strike="noStrike" spc="-1">
                <a:solidFill>
                  <a:srgbClr val="000000"/>
                </a:solidFill>
                <a:uFill>
                  <a:solidFill>
                    <a:srgbClr val="FFFFFF"/>
                  </a:solidFill>
                </a:uFill>
                <a:latin typeface="Arial"/>
                <a:ea typeface="DejaVu Sans"/>
              </a:rPr>
              <a:t>Sophisticated use of concepts – for example, syndetic listing illustrated with comment on its effect </a:t>
            </a:r>
            <a:endParaRPr lang="en-GB" sz="1800" b="0" strike="noStrike" spc="-1">
              <a:solidFill>
                <a:srgbClr val="000000"/>
              </a:solidFill>
              <a:uFill>
                <a:solidFill>
                  <a:srgbClr val="FFFFFF"/>
                </a:solidFill>
              </a:uFill>
              <a:latin typeface="Arial"/>
            </a:endParaRPr>
          </a:p>
          <a:p>
            <a:pPr marL="216000" indent="-214560">
              <a:lnSpc>
                <a:spcPct val="100000"/>
              </a:lnSpc>
              <a:buClr>
                <a:srgbClr val="000000"/>
              </a:buClr>
              <a:buSzPct val="45000"/>
              <a:buFont typeface="Wingdings" charset="2"/>
              <a:buChar char=""/>
            </a:pPr>
            <a:r>
              <a:rPr lang="en-GB" sz="1800" b="0" strike="noStrike" spc="-1">
                <a:solidFill>
                  <a:srgbClr val="000000"/>
                </a:solidFill>
                <a:uFill>
                  <a:solidFill>
                    <a:srgbClr val="FFFFFF"/>
                  </a:solidFill>
                </a:uFill>
                <a:latin typeface="Arial"/>
                <a:ea typeface="DejaVu Sans"/>
              </a:rPr>
              <a:t>Secure evaluation of context: for example, exploration, 17th Century ideas of love and religious language.</a:t>
            </a:r>
            <a:endParaRPr lang="en-GB" sz="1800" b="0" strike="noStrike" spc="-1">
              <a:solidFill>
                <a:srgbClr val="000000"/>
              </a:solidFill>
              <a:uFill>
                <a:solidFill>
                  <a:srgbClr val="FFFFFF"/>
                </a:solidFill>
              </a:uFill>
              <a:latin typeface="Arial"/>
            </a:endParaRPr>
          </a:p>
          <a:p>
            <a:pPr>
              <a:lnSpc>
                <a:spcPct val="100000"/>
              </a:lnSpc>
            </a:pPr>
            <a:r>
              <a:rPr lang="en-GB" sz="1800" b="0" strike="noStrike" spc="-1">
                <a:solidFill>
                  <a:srgbClr val="000000"/>
                </a:solidFill>
                <a:uFill>
                  <a:solidFill>
                    <a:srgbClr val="FFFFFF"/>
                  </a:solidFill>
                </a:uFill>
                <a:latin typeface="Arial"/>
                <a:ea typeface="DejaVu Sans"/>
              </a:rPr>
              <a:t>Exhibits securely all Level 5 characteristics, awarded full marks.</a:t>
            </a:r>
            <a:endParaRPr lang="en-GB" sz="1800" b="0" strike="noStrike" spc="-1">
              <a:solidFill>
                <a:srgbClr val="000000"/>
              </a:solidFill>
              <a:uFill>
                <a:solidFill>
                  <a:srgbClr val="FFFFFF"/>
                </a:solidFill>
              </a:uFill>
              <a:latin typeface="Arial"/>
            </a:endParaRPr>
          </a:p>
          <a:p>
            <a:pPr>
              <a:lnSpc>
                <a:spcPct val="100000"/>
              </a:lnSpc>
            </a:pPr>
            <a:r>
              <a:rPr lang="en-GB" sz="1800" b="0" i="1" strike="noStrike" spc="-1">
                <a:solidFill>
                  <a:srgbClr val="000000"/>
                </a:solidFill>
                <a:uFill>
                  <a:solidFill>
                    <a:srgbClr val="FFFFFF"/>
                  </a:solidFill>
                </a:uFill>
                <a:latin typeface="Arial"/>
                <a:ea typeface="DejaVu Sans"/>
              </a:rPr>
              <a:t>Footnote</a:t>
            </a:r>
            <a:r>
              <a:rPr lang="en-GB" sz="1800" b="0" strike="noStrike" spc="-1">
                <a:solidFill>
                  <a:srgbClr val="000000"/>
                </a:solidFill>
                <a:uFill>
                  <a:solidFill>
                    <a:srgbClr val="FFFFFF"/>
                  </a:solidFill>
                </a:uFill>
                <a:latin typeface="Arial"/>
                <a:ea typeface="DejaVu Sans"/>
              </a:rPr>
              <a:t>: </a:t>
            </a:r>
            <a:endParaRPr lang="en-GB" sz="1800" b="0" strike="noStrike" spc="-1">
              <a:solidFill>
                <a:srgbClr val="000000"/>
              </a:solidFill>
              <a:uFill>
                <a:solidFill>
                  <a:srgbClr val="FFFFFF"/>
                </a:solidFill>
              </a:uFill>
              <a:latin typeface="Arial"/>
            </a:endParaRPr>
          </a:p>
          <a:p>
            <a:pPr>
              <a:lnSpc>
                <a:spcPct val="100000"/>
              </a:lnSpc>
            </a:pPr>
            <a:r>
              <a:rPr lang="en-GB" sz="1800" b="0" strike="noStrike" spc="-1">
                <a:solidFill>
                  <a:srgbClr val="000000"/>
                </a:solidFill>
                <a:uFill>
                  <a:solidFill>
                    <a:srgbClr val="FFFFFF"/>
                  </a:solidFill>
                </a:uFill>
                <a:latin typeface="Arial"/>
                <a:ea typeface="DejaVu Sans"/>
              </a:rPr>
              <a:t>Although this candidate uses an integrated approach, moving fluently between the two poems for contrast, there is no requirement in Section B to adopt a comparative approach. Exploring the poems in turn is also valid. A well-constructed argument will however justify its choices and make effective transitions, possibly to illustrate different aspects of writing of the period (as this candidate does). </a:t>
            </a:r>
            <a:endParaRPr lang="en-GB" sz="18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 name="CustomShape 1"/>
          <p:cNvSpPr/>
          <p:nvPr/>
        </p:nvSpPr>
        <p:spPr>
          <a:xfrm>
            <a:off x="540000" y="417960"/>
            <a:ext cx="7251120" cy="66024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00000"/>
              </a:lnSpc>
            </a:pPr>
            <a:r>
              <a:rPr lang="en-GB" sz="3400" b="1" strike="noStrike" spc="-1">
                <a:solidFill>
                  <a:srgbClr val="007FA3"/>
                </a:solidFill>
                <a:uFill>
                  <a:solidFill>
                    <a:srgbClr val="FFFFFF"/>
                  </a:solidFill>
                </a:uFill>
                <a:latin typeface="Times New Roman"/>
                <a:ea typeface="Times New Roman"/>
              </a:rPr>
              <a:t>Student Response 1 – lessons learnt</a:t>
            </a:r>
            <a:endParaRPr lang="en-GB" sz="1800" b="0" strike="noStrike" spc="-1">
              <a:solidFill>
                <a:srgbClr val="000000"/>
              </a:solidFill>
              <a:uFill>
                <a:solidFill>
                  <a:srgbClr val="FFFFFF"/>
                </a:solidFill>
              </a:uFill>
              <a:latin typeface="Arial"/>
            </a:endParaRPr>
          </a:p>
        </p:txBody>
      </p:sp>
      <p:sp>
        <p:nvSpPr>
          <p:cNvPr id="508" name="CustomShape 2"/>
          <p:cNvSpPr/>
          <p:nvPr/>
        </p:nvSpPr>
        <p:spPr>
          <a:xfrm>
            <a:off x="540000" y="1224000"/>
            <a:ext cx="7954200" cy="3680640"/>
          </a:xfrm>
          <a:prstGeom prst="rect">
            <a:avLst/>
          </a:prstGeom>
          <a:noFill/>
          <a:ln>
            <a:noFill/>
          </a:ln>
        </p:spPr>
        <p:style>
          <a:lnRef idx="0">
            <a:scrgbClr r="0" g="0" b="0"/>
          </a:lnRef>
          <a:fillRef idx="0">
            <a:scrgbClr r="0" g="0" b="0"/>
          </a:fillRef>
          <a:effectRef idx="0">
            <a:scrgbClr r="0" g="0" b="0"/>
          </a:effectRef>
          <a:fontRef idx="minor"/>
        </p:style>
      </p:sp>
      <p:sp>
        <p:nvSpPr>
          <p:cNvPr id="509" name="CustomShape 3"/>
          <p:cNvSpPr/>
          <p:nvPr/>
        </p:nvSpPr>
        <p:spPr>
          <a:xfrm>
            <a:off x="8497800" y="6489720"/>
            <a:ext cx="430200" cy="1227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nSpc>
                <a:spcPct val="100000"/>
              </a:lnSpc>
            </a:pPr>
            <a:fld id="{329B5A00-8B62-4097-8819-2A4FBB2FAE7B}" type="slidenum">
              <a:rPr lang="en-GB" sz="800" b="1" strike="noStrike" spc="-1">
                <a:solidFill>
                  <a:srgbClr val="003057"/>
                </a:solidFill>
                <a:uFill>
                  <a:solidFill>
                    <a:srgbClr val="FFFFFF"/>
                  </a:solidFill>
                </a:uFill>
                <a:latin typeface="Arial"/>
                <a:ea typeface="Arial"/>
              </a:rPr>
              <a:t>15</a:t>
            </a:fld>
            <a:endParaRPr lang="en-GB" sz="1800" b="0" strike="noStrike" spc="-1">
              <a:solidFill>
                <a:srgbClr val="000000"/>
              </a:solidFill>
              <a:uFill>
                <a:solidFill>
                  <a:srgbClr val="FFFFFF"/>
                </a:solidFill>
              </a:uFill>
              <a:latin typeface="Arial"/>
            </a:endParaRPr>
          </a:p>
        </p:txBody>
      </p:sp>
      <p:sp>
        <p:nvSpPr>
          <p:cNvPr id="510" name="CustomShape 4"/>
          <p:cNvSpPr/>
          <p:nvPr/>
        </p:nvSpPr>
        <p:spPr>
          <a:xfrm>
            <a:off x="540000" y="1368000"/>
            <a:ext cx="8098560" cy="2662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GB" sz="1800" b="0" strike="noStrike" spc="-1">
                <a:solidFill>
                  <a:srgbClr val="000000"/>
                </a:solidFill>
                <a:uFill>
                  <a:solidFill>
                    <a:srgbClr val="FFFFFF"/>
                  </a:solidFill>
                </a:uFill>
                <a:latin typeface="Arial"/>
                <a:ea typeface="DejaVu Sans"/>
              </a:rPr>
              <a:t>What have you learnt from studying this script and seeing how it has been assessed?</a:t>
            </a:r>
            <a:endParaRPr lang="en-GB" sz="1800" b="0" strike="noStrike" spc="-1">
              <a:solidFill>
                <a:srgbClr val="000000"/>
              </a:solidFill>
              <a:uFill>
                <a:solidFill>
                  <a:srgbClr val="FFFFFF"/>
                </a:solidFill>
              </a:uFill>
              <a:latin typeface="Arial"/>
            </a:endParaRPr>
          </a:p>
          <a:p>
            <a:pPr>
              <a:lnSpc>
                <a:spcPct val="100000"/>
              </a:lnSpc>
            </a:pPr>
            <a:r>
              <a:rPr lang="en-GB" sz="1800" b="0" strike="noStrike" spc="-1">
                <a:solidFill>
                  <a:srgbClr val="000000"/>
                </a:solidFill>
                <a:uFill>
                  <a:solidFill>
                    <a:srgbClr val="FFFFFF"/>
                  </a:solidFill>
                </a:uFill>
                <a:latin typeface="Arial"/>
                <a:ea typeface="DejaVu Sans"/>
              </a:rPr>
              <a:t>What message will you take back to your students in the light of this? </a:t>
            </a:r>
            <a:endParaRPr lang="en-GB" sz="1800" b="0" strike="noStrike" spc="-1">
              <a:solidFill>
                <a:srgbClr val="000000"/>
              </a:solidFill>
              <a:uFill>
                <a:solidFill>
                  <a:srgbClr val="FFFFFF"/>
                </a:solidFill>
              </a:uFill>
              <a:latin typeface="Arial"/>
            </a:endParaRPr>
          </a:p>
          <a:p>
            <a:pPr>
              <a:lnSpc>
                <a:spcPct val="100000"/>
              </a:lnSpc>
            </a:pPr>
            <a:endParaRPr lang="en-GB" sz="1800" b="0" strike="noStrike" spc="-1">
              <a:solidFill>
                <a:srgbClr val="000000"/>
              </a:solidFill>
              <a:uFill>
                <a:solidFill>
                  <a:srgbClr val="FFFFFF"/>
                </a:solidFill>
              </a:uFill>
              <a:latin typeface="Arial"/>
            </a:endParaRPr>
          </a:p>
          <a:p>
            <a:pPr>
              <a:lnSpc>
                <a:spcPct val="100000"/>
              </a:lnSpc>
            </a:pPr>
            <a:r>
              <a:rPr lang="en-GB" sz="1800" b="0" i="1" strike="noStrike" spc="-1">
                <a:solidFill>
                  <a:srgbClr val="000000"/>
                </a:solidFill>
                <a:uFill>
                  <a:solidFill>
                    <a:srgbClr val="FFFFFF"/>
                  </a:solidFill>
                </a:uFill>
                <a:latin typeface="Arial"/>
                <a:ea typeface="DejaVu Sans"/>
              </a:rPr>
              <a:t>Please complete the response forms provided</a:t>
            </a:r>
            <a:endParaRPr lang="en-GB" sz="18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1" name="CustomShape 1"/>
          <p:cNvSpPr/>
          <p:nvPr/>
        </p:nvSpPr>
        <p:spPr>
          <a:xfrm>
            <a:off x="2430000" y="2973600"/>
            <a:ext cx="4281120" cy="104112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r>
              <a:rPr lang="en-GB" sz="3400" b="1" strike="noStrike" spc="-1">
                <a:solidFill>
                  <a:srgbClr val="007FA3"/>
                </a:solidFill>
                <a:uFill>
                  <a:solidFill>
                    <a:srgbClr val="FFFFFF"/>
                  </a:solidFill>
                </a:uFill>
                <a:latin typeface="Times New Roman"/>
                <a:ea typeface="Times New Roman"/>
              </a:rPr>
              <a:t>Covering the content</a:t>
            </a:r>
            <a:endParaRPr lang="en-GB" sz="18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 name="CustomShape 1"/>
          <p:cNvSpPr/>
          <p:nvPr/>
        </p:nvSpPr>
        <p:spPr>
          <a:xfrm>
            <a:off x="4485960" y="504000"/>
            <a:ext cx="4331520" cy="5745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lstStyle/>
          <a:p>
            <a:pPr>
              <a:lnSpc>
                <a:spcPct val="117000"/>
              </a:lnSpc>
            </a:pPr>
            <a:r>
              <a:rPr lang="en-GB" sz="3400" b="1" strike="noStrike" spc="-1">
                <a:solidFill>
                  <a:srgbClr val="007FA3"/>
                </a:solidFill>
                <a:uFill>
                  <a:solidFill>
                    <a:srgbClr val="FFFFFF"/>
                  </a:solidFill>
                </a:uFill>
                <a:latin typeface="Times New Roman"/>
                <a:ea typeface="Times New Roman"/>
              </a:rPr>
              <a:t>Covering the content: 1 </a:t>
            </a:r>
            <a:endParaRPr lang="en-GB" sz="1800" b="0" strike="noStrike" spc="-1">
              <a:solidFill>
                <a:srgbClr val="000000"/>
              </a:solidFill>
              <a:uFill>
                <a:solidFill>
                  <a:srgbClr val="FFFFFF"/>
                </a:solidFill>
              </a:uFill>
              <a:latin typeface="Arial"/>
            </a:endParaRPr>
          </a:p>
        </p:txBody>
      </p:sp>
      <p:sp>
        <p:nvSpPr>
          <p:cNvPr id="513" name="CustomShape 2"/>
          <p:cNvSpPr/>
          <p:nvPr/>
        </p:nvSpPr>
        <p:spPr>
          <a:xfrm>
            <a:off x="4508640" y="2000160"/>
            <a:ext cx="4099320" cy="3540600"/>
          </a:xfrm>
          <a:prstGeom prst="rect">
            <a:avLst/>
          </a:prstGeom>
          <a:noFill/>
          <a:ln>
            <a:noFill/>
          </a:ln>
        </p:spPr>
        <p:style>
          <a:lnRef idx="0">
            <a:scrgbClr r="0" g="0" b="0"/>
          </a:lnRef>
          <a:fillRef idx="0">
            <a:scrgbClr r="0" g="0" b="0"/>
          </a:fillRef>
          <a:effectRef idx="0">
            <a:scrgbClr r="0" g="0" b="0"/>
          </a:effectRef>
          <a:fontRef idx="minor"/>
        </p:style>
      </p:sp>
      <p:sp>
        <p:nvSpPr>
          <p:cNvPr id="514" name="CustomShape 3"/>
          <p:cNvSpPr/>
          <p:nvPr/>
        </p:nvSpPr>
        <p:spPr>
          <a:xfrm>
            <a:off x="8497800" y="6489720"/>
            <a:ext cx="430200" cy="1227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nSpc>
                <a:spcPct val="100000"/>
              </a:lnSpc>
            </a:pPr>
            <a:fld id="{DA201B55-FFB2-4925-91F2-A810B2444875}" type="slidenum">
              <a:rPr lang="en-GB" sz="800" b="1" strike="noStrike" spc="-1">
                <a:solidFill>
                  <a:srgbClr val="003057"/>
                </a:solidFill>
                <a:uFill>
                  <a:solidFill>
                    <a:srgbClr val="FFFFFF"/>
                  </a:solidFill>
                </a:uFill>
                <a:latin typeface="Arial"/>
                <a:ea typeface="Arial"/>
              </a:rPr>
              <a:t>17</a:t>
            </a:fld>
            <a:endParaRPr lang="en-GB" sz="1800" b="0" strike="noStrike" spc="-1">
              <a:solidFill>
                <a:srgbClr val="000000"/>
              </a:solidFill>
              <a:uFill>
                <a:solidFill>
                  <a:srgbClr val="FFFFFF"/>
                </a:solidFill>
              </a:uFill>
              <a:latin typeface="Arial"/>
            </a:endParaRPr>
          </a:p>
        </p:txBody>
      </p:sp>
      <p:sp>
        <p:nvSpPr>
          <p:cNvPr id="515" name="CustomShape 4"/>
          <p:cNvSpPr/>
          <p:nvPr/>
        </p:nvSpPr>
        <p:spPr>
          <a:xfrm>
            <a:off x="4382640" y="1295640"/>
            <a:ext cx="4471920" cy="360"/>
          </a:xfrm>
          <a:custGeom>
            <a:avLst/>
            <a:gdLst/>
            <a:ahLst/>
            <a:cxnLst/>
            <a:rect l="l" t="t" r="r" b="b"/>
            <a:pathLst>
              <a:path w="21600" h="21600">
                <a:moveTo>
                  <a:pt x="0" y="0"/>
                </a:moveTo>
                <a:lnTo>
                  <a:pt x="21600" y="21600"/>
                </a:lnTo>
              </a:path>
            </a:pathLst>
          </a:custGeom>
          <a:noFill/>
          <a:ln w="9360">
            <a:solidFill>
              <a:srgbClr val="1F497D"/>
            </a:solidFill>
            <a:round/>
          </a:ln>
        </p:spPr>
        <p:style>
          <a:lnRef idx="0">
            <a:scrgbClr r="0" g="0" b="0"/>
          </a:lnRef>
          <a:fillRef idx="0">
            <a:scrgbClr r="0" g="0" b="0"/>
          </a:fillRef>
          <a:effectRef idx="0">
            <a:scrgbClr r="0" g="0" b="0"/>
          </a:effectRef>
          <a:fontRef idx="minor"/>
        </p:style>
      </p:sp>
      <p:sp>
        <p:nvSpPr>
          <p:cNvPr id="516" name="CustomShape 5"/>
          <p:cNvSpPr/>
          <p:nvPr/>
        </p:nvSpPr>
        <p:spPr>
          <a:xfrm>
            <a:off x="1393200" y="162000"/>
            <a:ext cx="2246040" cy="22788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gn="r">
              <a:lnSpc>
                <a:spcPct val="128000"/>
              </a:lnSpc>
            </a:pPr>
            <a:r>
              <a:rPr lang="en-GB" sz="700" b="0" strike="noStrike" spc="-1">
                <a:solidFill>
                  <a:srgbClr val="000000"/>
                </a:solidFill>
                <a:uFill>
                  <a:solidFill>
                    <a:srgbClr val="FFFFFF"/>
                  </a:solidFill>
                </a:uFill>
                <a:latin typeface="Arial"/>
                <a:ea typeface="Arial"/>
              </a:rPr>
              <a:t>Image by Photographer’s Name (Credit in black type) or </a:t>
            </a:r>
            <a:endParaRPr lang="en-GB" sz="1800" b="0" strike="noStrike" spc="-1">
              <a:solidFill>
                <a:srgbClr val="000000"/>
              </a:solidFill>
              <a:uFill>
                <a:solidFill>
                  <a:srgbClr val="FFFFFF"/>
                </a:solidFill>
              </a:uFill>
              <a:latin typeface="Arial"/>
            </a:endParaRPr>
          </a:p>
          <a:p>
            <a:pPr algn="r">
              <a:lnSpc>
                <a:spcPct val="128000"/>
              </a:lnSpc>
            </a:pPr>
            <a:r>
              <a:rPr lang="en-GB" sz="700" b="0" strike="noStrike" spc="-1">
                <a:solidFill>
                  <a:srgbClr val="FFFFFF"/>
                </a:solidFill>
                <a:uFill>
                  <a:solidFill>
                    <a:srgbClr val="FFFFFF"/>
                  </a:solidFill>
                </a:uFill>
                <a:latin typeface="Arial"/>
                <a:ea typeface="Arial"/>
              </a:rPr>
              <a:t>Image by Photographer’s Name (Credit in white type)</a:t>
            </a:r>
            <a:endParaRPr lang="en-GB" sz="1800" b="0" strike="noStrike" spc="-1">
              <a:solidFill>
                <a:srgbClr val="000000"/>
              </a:solidFill>
              <a:uFill>
                <a:solidFill>
                  <a:srgbClr val="FFFFFF"/>
                </a:solidFill>
              </a:uFill>
              <a:latin typeface="Arial"/>
            </a:endParaRPr>
          </a:p>
        </p:txBody>
      </p:sp>
      <p:pic>
        <p:nvPicPr>
          <p:cNvPr id="517" name="Picture 2"/>
          <p:cNvPicPr/>
          <p:nvPr/>
        </p:nvPicPr>
        <p:blipFill>
          <a:blip r:embed="rId3"/>
          <a:srcRect l="7758" r="9203"/>
          <a:stretch/>
        </p:blipFill>
        <p:spPr>
          <a:xfrm>
            <a:off x="-338400" y="0"/>
            <a:ext cx="4212000" cy="6855120"/>
          </a:xfrm>
          <a:prstGeom prst="rect">
            <a:avLst/>
          </a:prstGeom>
          <a:ln>
            <a:noFill/>
          </a:ln>
        </p:spPr>
      </p:pic>
      <p:sp>
        <p:nvSpPr>
          <p:cNvPr id="518" name="CustomShape 6"/>
          <p:cNvSpPr/>
          <p:nvPr/>
        </p:nvSpPr>
        <p:spPr>
          <a:xfrm>
            <a:off x="4320000" y="1368000"/>
            <a:ext cx="4605840" cy="5538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216000" indent="-214560">
              <a:lnSpc>
                <a:spcPct val="100000"/>
              </a:lnSpc>
              <a:buClr>
                <a:srgbClr val="000000"/>
              </a:buClr>
              <a:buSzPct val="45000"/>
              <a:buFont typeface="Wingdings" charset="2"/>
              <a:buChar char=""/>
            </a:pPr>
            <a:r>
              <a:rPr lang="en-GB" sz="1600" b="0" strike="noStrike" spc="-1">
                <a:solidFill>
                  <a:srgbClr val="000000"/>
                </a:solidFill>
                <a:uFill>
                  <a:solidFill>
                    <a:srgbClr val="FFFFFF"/>
                  </a:solidFill>
                </a:uFill>
                <a:latin typeface="Arial"/>
                <a:ea typeface="Lohit Devanagari"/>
              </a:rPr>
              <a:t>Some students made inappropriate choices to accompany the poems or extracts set this year. Others appeared to struggle to use either or both of the texts to address the topic specified in the question.</a:t>
            </a:r>
            <a:endParaRPr lang="en-GB" sz="1800" b="0" strike="noStrike" spc="-1">
              <a:solidFill>
                <a:srgbClr val="000000"/>
              </a:solidFill>
              <a:uFill>
                <a:solidFill>
                  <a:srgbClr val="FFFFFF"/>
                </a:solidFill>
              </a:uFill>
              <a:latin typeface="Arial"/>
            </a:endParaRPr>
          </a:p>
          <a:p>
            <a:pPr marL="216000" indent="-214560">
              <a:lnSpc>
                <a:spcPct val="100000"/>
              </a:lnSpc>
              <a:buClr>
                <a:srgbClr val="000000"/>
              </a:buClr>
              <a:buSzPct val="45000"/>
              <a:buFont typeface="Wingdings" charset="2"/>
              <a:buChar char=""/>
            </a:pPr>
            <a:r>
              <a:rPr lang="en-GB" sz="1600" b="0" strike="noStrike" spc="-1">
                <a:solidFill>
                  <a:srgbClr val="000000"/>
                </a:solidFill>
                <a:uFill>
                  <a:solidFill>
                    <a:srgbClr val="FFFFFF"/>
                  </a:solidFill>
                </a:uFill>
                <a:latin typeface="Arial"/>
                <a:ea typeface="Lohit Devanagari"/>
              </a:rPr>
              <a:t>Students need to be completely familiar with the text, and capable of making an appropriate choice of extract (for Medieval poetic drama or Chaucer) or poem to accompany the extract/poem named in the question.</a:t>
            </a:r>
            <a:endParaRPr lang="en-GB" sz="1800" b="0" strike="noStrike" spc="-1">
              <a:solidFill>
                <a:srgbClr val="000000"/>
              </a:solidFill>
              <a:uFill>
                <a:solidFill>
                  <a:srgbClr val="FFFFFF"/>
                </a:solidFill>
              </a:uFill>
              <a:latin typeface="Arial"/>
            </a:endParaRPr>
          </a:p>
          <a:p>
            <a:pPr marL="216000" indent="-214560">
              <a:lnSpc>
                <a:spcPct val="100000"/>
              </a:lnSpc>
              <a:buClr>
                <a:srgbClr val="000000"/>
              </a:buClr>
              <a:buSzPct val="45000"/>
              <a:buFont typeface="Wingdings" charset="2"/>
              <a:buChar char=""/>
            </a:pPr>
            <a:r>
              <a:rPr lang="en-GB" sz="1600" b="0" strike="noStrike" spc="-1">
                <a:solidFill>
                  <a:srgbClr val="000000"/>
                </a:solidFill>
                <a:uFill>
                  <a:solidFill>
                    <a:srgbClr val="FFFFFF"/>
                  </a:solidFill>
                </a:uFill>
                <a:latin typeface="Arial"/>
                <a:ea typeface="Lohit Devanagari"/>
              </a:rPr>
              <a:t>Students are not asked to compare the texts (as they are in Section A) but the second poem needs to provide material for them to address the topic in the question.</a:t>
            </a:r>
            <a:endParaRPr lang="en-GB" sz="1800" b="0" strike="noStrike" spc="-1">
              <a:solidFill>
                <a:srgbClr val="000000"/>
              </a:solidFill>
              <a:uFill>
                <a:solidFill>
                  <a:srgbClr val="FFFFFF"/>
                </a:solidFill>
              </a:uFill>
              <a:latin typeface="Arial"/>
            </a:endParaRPr>
          </a:p>
          <a:p>
            <a:pPr marL="216000" indent="-214560">
              <a:lnSpc>
                <a:spcPct val="100000"/>
              </a:lnSpc>
              <a:buClr>
                <a:srgbClr val="000000"/>
              </a:buClr>
              <a:buSzPct val="45000"/>
              <a:buFont typeface="Wingdings" charset="2"/>
              <a:buChar char=""/>
            </a:pPr>
            <a:r>
              <a:rPr lang="en-GB" sz="1600" b="0" strike="noStrike" spc="-1">
                <a:solidFill>
                  <a:srgbClr val="000000"/>
                </a:solidFill>
                <a:uFill>
                  <a:solidFill>
                    <a:srgbClr val="FFFFFF"/>
                  </a:solidFill>
                </a:uFill>
                <a:latin typeface="Arial"/>
                <a:ea typeface="Lohit Devanagari"/>
              </a:rPr>
              <a:t>Consideration of possible themes should lead to discussion with students of important features of the literary period they are studying.  </a:t>
            </a:r>
            <a:endParaRPr lang="en-GB" sz="18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 name="CustomShape 1"/>
          <p:cNvSpPr/>
          <p:nvPr/>
        </p:nvSpPr>
        <p:spPr>
          <a:xfrm>
            <a:off x="4485960" y="504000"/>
            <a:ext cx="4331520" cy="5745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lstStyle/>
          <a:p>
            <a:pPr>
              <a:lnSpc>
                <a:spcPct val="117000"/>
              </a:lnSpc>
            </a:pPr>
            <a:r>
              <a:rPr lang="en-GB" sz="3400" b="1" strike="noStrike" spc="-1">
                <a:solidFill>
                  <a:srgbClr val="007FA3"/>
                </a:solidFill>
                <a:uFill>
                  <a:solidFill>
                    <a:srgbClr val="FFFFFF"/>
                  </a:solidFill>
                </a:uFill>
                <a:latin typeface="Times New Roman"/>
                <a:ea typeface="Times New Roman"/>
              </a:rPr>
              <a:t>Covering the content: 2 </a:t>
            </a:r>
            <a:endParaRPr lang="en-GB" sz="1800" b="0" strike="noStrike" spc="-1">
              <a:solidFill>
                <a:srgbClr val="000000"/>
              </a:solidFill>
              <a:uFill>
                <a:solidFill>
                  <a:srgbClr val="FFFFFF"/>
                </a:solidFill>
              </a:uFill>
              <a:latin typeface="Arial"/>
            </a:endParaRPr>
          </a:p>
        </p:txBody>
      </p:sp>
      <p:sp>
        <p:nvSpPr>
          <p:cNvPr id="520" name="CustomShape 2"/>
          <p:cNvSpPr/>
          <p:nvPr/>
        </p:nvSpPr>
        <p:spPr>
          <a:xfrm>
            <a:off x="4508640" y="2000160"/>
            <a:ext cx="4099320" cy="3540600"/>
          </a:xfrm>
          <a:prstGeom prst="rect">
            <a:avLst/>
          </a:prstGeom>
          <a:noFill/>
          <a:ln>
            <a:noFill/>
          </a:ln>
        </p:spPr>
        <p:style>
          <a:lnRef idx="0">
            <a:scrgbClr r="0" g="0" b="0"/>
          </a:lnRef>
          <a:fillRef idx="0">
            <a:scrgbClr r="0" g="0" b="0"/>
          </a:fillRef>
          <a:effectRef idx="0">
            <a:scrgbClr r="0" g="0" b="0"/>
          </a:effectRef>
          <a:fontRef idx="minor"/>
        </p:style>
      </p:sp>
      <p:sp>
        <p:nvSpPr>
          <p:cNvPr id="521" name="CustomShape 3"/>
          <p:cNvSpPr/>
          <p:nvPr/>
        </p:nvSpPr>
        <p:spPr>
          <a:xfrm>
            <a:off x="8497800" y="6489720"/>
            <a:ext cx="430200" cy="1227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nSpc>
                <a:spcPct val="100000"/>
              </a:lnSpc>
            </a:pPr>
            <a:fld id="{662812A7-C353-4DC5-9E89-56F788B0C063}" type="slidenum">
              <a:rPr lang="en-GB" sz="800" b="1" strike="noStrike" spc="-1">
                <a:solidFill>
                  <a:srgbClr val="003057"/>
                </a:solidFill>
                <a:uFill>
                  <a:solidFill>
                    <a:srgbClr val="FFFFFF"/>
                  </a:solidFill>
                </a:uFill>
                <a:latin typeface="Arial"/>
                <a:ea typeface="Arial"/>
              </a:rPr>
              <a:t>18</a:t>
            </a:fld>
            <a:endParaRPr lang="en-GB" sz="1800" b="0" strike="noStrike" spc="-1">
              <a:solidFill>
                <a:srgbClr val="000000"/>
              </a:solidFill>
              <a:uFill>
                <a:solidFill>
                  <a:srgbClr val="FFFFFF"/>
                </a:solidFill>
              </a:uFill>
              <a:latin typeface="Arial"/>
            </a:endParaRPr>
          </a:p>
        </p:txBody>
      </p:sp>
      <p:sp>
        <p:nvSpPr>
          <p:cNvPr id="522" name="CustomShape 4"/>
          <p:cNvSpPr/>
          <p:nvPr/>
        </p:nvSpPr>
        <p:spPr>
          <a:xfrm>
            <a:off x="4382640" y="1295640"/>
            <a:ext cx="4471920" cy="360"/>
          </a:xfrm>
          <a:custGeom>
            <a:avLst/>
            <a:gdLst/>
            <a:ahLst/>
            <a:cxnLst/>
            <a:rect l="l" t="t" r="r" b="b"/>
            <a:pathLst>
              <a:path w="21600" h="21600">
                <a:moveTo>
                  <a:pt x="0" y="0"/>
                </a:moveTo>
                <a:lnTo>
                  <a:pt x="21600" y="21600"/>
                </a:lnTo>
              </a:path>
            </a:pathLst>
          </a:custGeom>
          <a:noFill/>
          <a:ln w="9360">
            <a:solidFill>
              <a:srgbClr val="1F497D"/>
            </a:solidFill>
            <a:round/>
          </a:ln>
        </p:spPr>
        <p:style>
          <a:lnRef idx="0">
            <a:scrgbClr r="0" g="0" b="0"/>
          </a:lnRef>
          <a:fillRef idx="0">
            <a:scrgbClr r="0" g="0" b="0"/>
          </a:fillRef>
          <a:effectRef idx="0">
            <a:scrgbClr r="0" g="0" b="0"/>
          </a:effectRef>
          <a:fontRef idx="minor"/>
        </p:style>
      </p:sp>
      <p:sp>
        <p:nvSpPr>
          <p:cNvPr id="523" name="CustomShape 5"/>
          <p:cNvSpPr/>
          <p:nvPr/>
        </p:nvSpPr>
        <p:spPr>
          <a:xfrm>
            <a:off x="1393200" y="162000"/>
            <a:ext cx="2246040" cy="22788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gn="r">
              <a:lnSpc>
                <a:spcPct val="128000"/>
              </a:lnSpc>
            </a:pPr>
            <a:r>
              <a:rPr lang="en-GB" sz="700" b="0" strike="noStrike" spc="-1">
                <a:solidFill>
                  <a:srgbClr val="000000"/>
                </a:solidFill>
                <a:uFill>
                  <a:solidFill>
                    <a:srgbClr val="FFFFFF"/>
                  </a:solidFill>
                </a:uFill>
                <a:latin typeface="Arial"/>
                <a:ea typeface="Arial"/>
              </a:rPr>
              <a:t>Image by Photographer’s Name (Credit in black type) or </a:t>
            </a:r>
            <a:endParaRPr lang="en-GB" sz="1800" b="0" strike="noStrike" spc="-1">
              <a:solidFill>
                <a:srgbClr val="000000"/>
              </a:solidFill>
              <a:uFill>
                <a:solidFill>
                  <a:srgbClr val="FFFFFF"/>
                </a:solidFill>
              </a:uFill>
              <a:latin typeface="Arial"/>
            </a:endParaRPr>
          </a:p>
          <a:p>
            <a:pPr algn="r">
              <a:lnSpc>
                <a:spcPct val="128000"/>
              </a:lnSpc>
            </a:pPr>
            <a:r>
              <a:rPr lang="en-GB" sz="700" b="0" strike="noStrike" spc="-1">
                <a:solidFill>
                  <a:srgbClr val="FFFFFF"/>
                </a:solidFill>
                <a:uFill>
                  <a:solidFill>
                    <a:srgbClr val="FFFFFF"/>
                  </a:solidFill>
                </a:uFill>
                <a:latin typeface="Arial"/>
                <a:ea typeface="Arial"/>
              </a:rPr>
              <a:t>Image by Photographer’s Name (Credit in white type)</a:t>
            </a:r>
            <a:endParaRPr lang="en-GB" sz="1800" b="0" strike="noStrike" spc="-1">
              <a:solidFill>
                <a:srgbClr val="000000"/>
              </a:solidFill>
              <a:uFill>
                <a:solidFill>
                  <a:srgbClr val="FFFFFF"/>
                </a:solidFill>
              </a:uFill>
              <a:latin typeface="Arial"/>
            </a:endParaRPr>
          </a:p>
        </p:txBody>
      </p:sp>
      <p:pic>
        <p:nvPicPr>
          <p:cNvPr id="524" name="Picture 2"/>
          <p:cNvPicPr/>
          <p:nvPr/>
        </p:nvPicPr>
        <p:blipFill>
          <a:blip r:embed="rId3"/>
          <a:srcRect l="7758" r="9203"/>
          <a:stretch/>
        </p:blipFill>
        <p:spPr>
          <a:xfrm>
            <a:off x="-338400" y="0"/>
            <a:ext cx="4212000" cy="6855120"/>
          </a:xfrm>
          <a:prstGeom prst="rect">
            <a:avLst/>
          </a:prstGeom>
          <a:ln>
            <a:noFill/>
          </a:ln>
        </p:spPr>
      </p:pic>
      <p:sp>
        <p:nvSpPr>
          <p:cNvPr id="525" name="CustomShape 6"/>
          <p:cNvSpPr/>
          <p:nvPr/>
        </p:nvSpPr>
        <p:spPr>
          <a:xfrm>
            <a:off x="4320000" y="1440000"/>
            <a:ext cx="4605840" cy="5466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GB" sz="1600" b="1" strike="noStrike" spc="-1">
                <a:solidFill>
                  <a:srgbClr val="000000"/>
                </a:solidFill>
                <a:uFill>
                  <a:solidFill>
                    <a:srgbClr val="FFFFFF"/>
                  </a:solidFill>
                </a:uFill>
                <a:latin typeface="Arial"/>
                <a:ea typeface="Lohit Devanagari"/>
              </a:rPr>
              <a:t>A thematic approach:</a:t>
            </a:r>
            <a:endParaRPr lang="en-GB" sz="1800" b="0" strike="noStrike" spc="-1">
              <a:solidFill>
                <a:srgbClr val="000000"/>
              </a:solidFill>
              <a:uFill>
                <a:solidFill>
                  <a:srgbClr val="FFFFFF"/>
                </a:solidFill>
              </a:uFill>
              <a:latin typeface="Arial"/>
            </a:endParaRPr>
          </a:p>
          <a:p>
            <a:pPr>
              <a:lnSpc>
                <a:spcPct val="100000"/>
              </a:lnSpc>
            </a:pPr>
            <a:r>
              <a:rPr lang="en-GB" sz="1600" b="0" strike="noStrike" spc="-1">
                <a:solidFill>
                  <a:srgbClr val="000000"/>
                </a:solidFill>
                <a:uFill>
                  <a:solidFill>
                    <a:srgbClr val="FFFFFF"/>
                  </a:solidFill>
                </a:uFill>
                <a:latin typeface="Arial"/>
                <a:ea typeface="Lohit Devanagari"/>
              </a:rPr>
              <a:t>Please choose the period you are studying and list possible themes to link extracts or poems. Some suggestions are included to get you started – please add as many as you can.</a:t>
            </a:r>
            <a:endParaRPr lang="en-GB" sz="1800" b="0" strike="noStrike" spc="-1">
              <a:solidFill>
                <a:srgbClr val="000000"/>
              </a:solidFill>
              <a:uFill>
                <a:solidFill>
                  <a:srgbClr val="FFFFFF"/>
                </a:solidFill>
              </a:uFill>
              <a:latin typeface="Aria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26" name="CustomShape 1"/>
          <p:cNvSpPr/>
          <p:nvPr/>
        </p:nvSpPr>
        <p:spPr>
          <a:xfrm>
            <a:off x="4485960" y="504000"/>
            <a:ext cx="4331520" cy="5745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lstStyle/>
          <a:p>
            <a:pPr>
              <a:lnSpc>
                <a:spcPct val="117000"/>
              </a:lnSpc>
            </a:pPr>
            <a:r>
              <a:rPr lang="en-GB" sz="3400" b="1" strike="noStrike" spc="-1">
                <a:solidFill>
                  <a:srgbClr val="007FA3"/>
                </a:solidFill>
                <a:uFill>
                  <a:solidFill>
                    <a:srgbClr val="FFFFFF"/>
                  </a:solidFill>
                </a:uFill>
                <a:latin typeface="Times New Roman"/>
                <a:ea typeface="Times New Roman"/>
              </a:rPr>
              <a:t>Covering the content: 3 </a:t>
            </a:r>
            <a:endParaRPr lang="en-GB" sz="1800" b="0" strike="noStrike" spc="-1">
              <a:solidFill>
                <a:srgbClr val="000000"/>
              </a:solidFill>
              <a:uFill>
                <a:solidFill>
                  <a:srgbClr val="FFFFFF"/>
                </a:solidFill>
              </a:uFill>
              <a:latin typeface="Arial"/>
            </a:endParaRPr>
          </a:p>
        </p:txBody>
      </p:sp>
      <p:sp>
        <p:nvSpPr>
          <p:cNvPr id="527" name="CustomShape 2"/>
          <p:cNvSpPr/>
          <p:nvPr/>
        </p:nvSpPr>
        <p:spPr>
          <a:xfrm>
            <a:off x="4508640" y="2000160"/>
            <a:ext cx="4099320" cy="3540600"/>
          </a:xfrm>
          <a:prstGeom prst="rect">
            <a:avLst/>
          </a:prstGeom>
          <a:noFill/>
          <a:ln>
            <a:noFill/>
          </a:ln>
        </p:spPr>
        <p:style>
          <a:lnRef idx="0">
            <a:scrgbClr r="0" g="0" b="0"/>
          </a:lnRef>
          <a:fillRef idx="0">
            <a:scrgbClr r="0" g="0" b="0"/>
          </a:fillRef>
          <a:effectRef idx="0">
            <a:scrgbClr r="0" g="0" b="0"/>
          </a:effectRef>
          <a:fontRef idx="minor"/>
        </p:style>
      </p:sp>
      <p:sp>
        <p:nvSpPr>
          <p:cNvPr id="528" name="CustomShape 3"/>
          <p:cNvSpPr/>
          <p:nvPr/>
        </p:nvSpPr>
        <p:spPr>
          <a:xfrm>
            <a:off x="8497800" y="6489720"/>
            <a:ext cx="430200" cy="1227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nSpc>
                <a:spcPct val="100000"/>
              </a:lnSpc>
            </a:pPr>
            <a:fld id="{D476C063-B008-4F7E-A740-628E99FC6AE8}" type="slidenum">
              <a:rPr lang="en-GB" sz="800" b="1" strike="noStrike" spc="-1">
                <a:solidFill>
                  <a:srgbClr val="003057"/>
                </a:solidFill>
                <a:uFill>
                  <a:solidFill>
                    <a:srgbClr val="FFFFFF"/>
                  </a:solidFill>
                </a:uFill>
                <a:latin typeface="Arial"/>
                <a:ea typeface="Arial"/>
              </a:rPr>
              <a:t>19</a:t>
            </a:fld>
            <a:endParaRPr lang="en-GB" sz="1800" b="0" strike="noStrike" spc="-1">
              <a:solidFill>
                <a:srgbClr val="000000"/>
              </a:solidFill>
              <a:uFill>
                <a:solidFill>
                  <a:srgbClr val="FFFFFF"/>
                </a:solidFill>
              </a:uFill>
              <a:latin typeface="Arial"/>
            </a:endParaRPr>
          </a:p>
        </p:txBody>
      </p:sp>
      <p:sp>
        <p:nvSpPr>
          <p:cNvPr id="529" name="CustomShape 4"/>
          <p:cNvSpPr/>
          <p:nvPr/>
        </p:nvSpPr>
        <p:spPr>
          <a:xfrm>
            <a:off x="4382640" y="1295640"/>
            <a:ext cx="4471920" cy="360"/>
          </a:xfrm>
          <a:custGeom>
            <a:avLst/>
            <a:gdLst/>
            <a:ahLst/>
            <a:cxnLst/>
            <a:rect l="l" t="t" r="r" b="b"/>
            <a:pathLst>
              <a:path w="21600" h="21600">
                <a:moveTo>
                  <a:pt x="0" y="0"/>
                </a:moveTo>
                <a:lnTo>
                  <a:pt x="21600" y="21600"/>
                </a:lnTo>
              </a:path>
            </a:pathLst>
          </a:custGeom>
          <a:noFill/>
          <a:ln w="9360">
            <a:solidFill>
              <a:srgbClr val="1F497D"/>
            </a:solidFill>
            <a:round/>
          </a:ln>
        </p:spPr>
        <p:style>
          <a:lnRef idx="0">
            <a:scrgbClr r="0" g="0" b="0"/>
          </a:lnRef>
          <a:fillRef idx="0">
            <a:scrgbClr r="0" g="0" b="0"/>
          </a:fillRef>
          <a:effectRef idx="0">
            <a:scrgbClr r="0" g="0" b="0"/>
          </a:effectRef>
          <a:fontRef idx="minor"/>
        </p:style>
      </p:sp>
      <p:sp>
        <p:nvSpPr>
          <p:cNvPr id="530" name="CustomShape 5"/>
          <p:cNvSpPr/>
          <p:nvPr/>
        </p:nvSpPr>
        <p:spPr>
          <a:xfrm>
            <a:off x="1393200" y="162000"/>
            <a:ext cx="2246040" cy="22788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gn="r">
              <a:lnSpc>
                <a:spcPct val="128000"/>
              </a:lnSpc>
            </a:pPr>
            <a:r>
              <a:rPr lang="en-GB" sz="700" b="0" strike="noStrike" spc="-1">
                <a:solidFill>
                  <a:srgbClr val="000000"/>
                </a:solidFill>
                <a:uFill>
                  <a:solidFill>
                    <a:srgbClr val="FFFFFF"/>
                  </a:solidFill>
                </a:uFill>
                <a:latin typeface="Arial"/>
                <a:ea typeface="Arial"/>
              </a:rPr>
              <a:t>Image by Photographer’s Name (Credit in black type) or </a:t>
            </a:r>
            <a:endParaRPr lang="en-GB" sz="1800" b="0" strike="noStrike" spc="-1">
              <a:solidFill>
                <a:srgbClr val="000000"/>
              </a:solidFill>
              <a:uFill>
                <a:solidFill>
                  <a:srgbClr val="FFFFFF"/>
                </a:solidFill>
              </a:uFill>
              <a:latin typeface="Arial"/>
            </a:endParaRPr>
          </a:p>
          <a:p>
            <a:pPr algn="r">
              <a:lnSpc>
                <a:spcPct val="128000"/>
              </a:lnSpc>
            </a:pPr>
            <a:r>
              <a:rPr lang="en-GB" sz="700" b="0" strike="noStrike" spc="-1">
                <a:solidFill>
                  <a:srgbClr val="FFFFFF"/>
                </a:solidFill>
                <a:uFill>
                  <a:solidFill>
                    <a:srgbClr val="FFFFFF"/>
                  </a:solidFill>
                </a:uFill>
                <a:latin typeface="Arial"/>
                <a:ea typeface="Arial"/>
              </a:rPr>
              <a:t>Image by Photographer’s Name (Credit in white type)</a:t>
            </a:r>
            <a:endParaRPr lang="en-GB" sz="1800" b="0" strike="noStrike" spc="-1">
              <a:solidFill>
                <a:srgbClr val="000000"/>
              </a:solidFill>
              <a:uFill>
                <a:solidFill>
                  <a:srgbClr val="FFFFFF"/>
                </a:solidFill>
              </a:uFill>
              <a:latin typeface="Arial"/>
            </a:endParaRPr>
          </a:p>
        </p:txBody>
      </p:sp>
      <p:pic>
        <p:nvPicPr>
          <p:cNvPr id="531" name="Picture 2"/>
          <p:cNvPicPr/>
          <p:nvPr/>
        </p:nvPicPr>
        <p:blipFill>
          <a:blip r:embed="rId3"/>
          <a:srcRect l="7758" r="9203"/>
          <a:stretch/>
        </p:blipFill>
        <p:spPr>
          <a:xfrm>
            <a:off x="-338400" y="0"/>
            <a:ext cx="4212000" cy="6855120"/>
          </a:xfrm>
          <a:prstGeom prst="rect">
            <a:avLst/>
          </a:prstGeom>
          <a:ln>
            <a:noFill/>
          </a:ln>
        </p:spPr>
      </p:pic>
      <p:sp>
        <p:nvSpPr>
          <p:cNvPr id="532" name="CustomShape 6"/>
          <p:cNvSpPr/>
          <p:nvPr/>
        </p:nvSpPr>
        <p:spPr>
          <a:xfrm>
            <a:off x="4320000" y="1440000"/>
            <a:ext cx="4605840" cy="5466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GB" sz="1600" b="1" strike="noStrike" spc="-1">
                <a:solidFill>
                  <a:srgbClr val="000000"/>
                </a:solidFill>
                <a:uFill>
                  <a:solidFill>
                    <a:srgbClr val="FFFFFF"/>
                  </a:solidFill>
                </a:uFill>
                <a:latin typeface="Arial"/>
                <a:ea typeface="Lohit Devanagari"/>
              </a:rPr>
              <a:t>Students need to be able to make a suitable choice of poem to accompany the one set in the question, bearing the question in mind.</a:t>
            </a:r>
            <a:endParaRPr lang="en-GB" sz="1800" b="0" strike="noStrike" spc="-1">
              <a:solidFill>
                <a:srgbClr val="000000"/>
              </a:solidFill>
              <a:uFill>
                <a:solidFill>
                  <a:srgbClr val="FFFFFF"/>
                </a:solidFill>
              </a:uFill>
              <a:latin typeface="Arial"/>
            </a:endParaRPr>
          </a:p>
          <a:p>
            <a:pPr>
              <a:lnSpc>
                <a:spcPct val="100000"/>
              </a:lnSpc>
            </a:pPr>
            <a:r>
              <a:rPr lang="en-GB" sz="1600" b="0" strike="noStrike" spc="-1">
                <a:solidFill>
                  <a:srgbClr val="000000"/>
                </a:solidFill>
                <a:uFill>
                  <a:solidFill>
                    <a:srgbClr val="FFFFFF"/>
                  </a:solidFill>
                </a:uFill>
                <a:latin typeface="Arial"/>
                <a:ea typeface="Lohit Devanagari"/>
              </a:rPr>
              <a:t>The activity lists a poem or extract used for each text in 2017. Please choose the relevant one and select one or more extracts/poems to accompany it on the specified topic. Give brief reasons for your choice.</a:t>
            </a:r>
            <a:endParaRPr lang="en-GB" sz="1800" b="0" strike="noStrike" spc="-1">
              <a:solidFill>
                <a:srgbClr val="000000"/>
              </a:solidFill>
              <a:uFill>
                <a:solidFill>
                  <a:srgbClr val="FFFFFF"/>
                </a:solidFill>
              </a:uFill>
              <a:latin typeface="Arial"/>
            </a:endParaRPr>
          </a:p>
          <a:p>
            <a:pPr>
              <a:lnSpc>
                <a:spcPct val="100000"/>
              </a:lnSpc>
            </a:pPr>
            <a:r>
              <a:rPr lang="en-GB" sz="1600" b="0" strike="noStrike" spc="-1">
                <a:solidFill>
                  <a:srgbClr val="000000"/>
                </a:solidFill>
                <a:uFill>
                  <a:solidFill>
                    <a:srgbClr val="FFFFFF"/>
                  </a:solidFill>
                </a:uFill>
                <a:latin typeface="Arial"/>
                <a:ea typeface="Lohit Devanagari"/>
              </a:rPr>
              <a:t>How can we give students the knowledge and confidence to make appropriate choices?</a:t>
            </a:r>
            <a:endParaRPr lang="en-GB" sz="1800" b="0" strike="noStrike" spc="-1">
              <a:solidFill>
                <a:srgbClr val="000000"/>
              </a:solidFill>
              <a:uFill>
                <a:solidFill>
                  <a:srgbClr val="FFFFFF"/>
                </a:solidFill>
              </a:uFill>
              <a:latin typeface="Arial"/>
            </a:endParaRPr>
          </a:p>
          <a:p>
            <a:pPr>
              <a:lnSpc>
                <a:spcPct val="100000"/>
              </a:lnSpc>
            </a:pPr>
            <a:r>
              <a:rPr lang="en-GB" sz="1600" b="0" strike="noStrike" spc="-1">
                <a:solidFill>
                  <a:srgbClr val="000000"/>
                </a:solidFill>
                <a:uFill>
                  <a:solidFill>
                    <a:srgbClr val="FFFFFF"/>
                  </a:solidFill>
                </a:uFill>
                <a:latin typeface="Arial"/>
                <a:ea typeface="Lohit Devanagari"/>
              </a:rPr>
              <a:t>Strategies might include:</a:t>
            </a:r>
            <a:endParaRPr lang="en-GB" sz="1800" b="0" strike="noStrike" spc="-1">
              <a:solidFill>
                <a:srgbClr val="000000"/>
              </a:solidFill>
              <a:uFill>
                <a:solidFill>
                  <a:srgbClr val="FFFFFF"/>
                </a:solidFill>
              </a:uFill>
              <a:latin typeface="Arial"/>
            </a:endParaRPr>
          </a:p>
          <a:p>
            <a:pPr marL="216000" indent="-214560">
              <a:lnSpc>
                <a:spcPct val="100000"/>
              </a:lnSpc>
              <a:buClr>
                <a:srgbClr val="000000"/>
              </a:buClr>
              <a:buSzPct val="45000"/>
              <a:buFont typeface="Wingdings" charset="2"/>
              <a:buChar char=""/>
            </a:pPr>
            <a:r>
              <a:rPr lang="en-GB" sz="1600" b="0" strike="noStrike" spc="-1">
                <a:solidFill>
                  <a:srgbClr val="000000"/>
                </a:solidFill>
                <a:uFill>
                  <a:solidFill>
                    <a:srgbClr val="FFFFFF"/>
                  </a:solidFill>
                </a:uFill>
                <a:latin typeface="Arial"/>
                <a:ea typeface="Lohit Devanagari"/>
              </a:rPr>
              <a:t>studying poems by theme (not just subject matter, but also style, context, etc); </a:t>
            </a:r>
            <a:endParaRPr lang="en-GB" sz="1800" b="0" strike="noStrike" spc="-1">
              <a:solidFill>
                <a:srgbClr val="000000"/>
              </a:solidFill>
              <a:uFill>
                <a:solidFill>
                  <a:srgbClr val="FFFFFF"/>
                </a:solidFill>
              </a:uFill>
              <a:latin typeface="Arial"/>
            </a:endParaRPr>
          </a:p>
          <a:p>
            <a:pPr marL="216000" indent="-214560">
              <a:lnSpc>
                <a:spcPct val="100000"/>
              </a:lnSpc>
              <a:buClr>
                <a:srgbClr val="000000"/>
              </a:buClr>
              <a:buSzPct val="45000"/>
              <a:buFont typeface="Wingdings" charset="2"/>
              <a:buChar char=""/>
            </a:pPr>
            <a:r>
              <a:rPr lang="en-GB" sz="1600" b="0" strike="noStrike" spc="-1">
                <a:solidFill>
                  <a:srgbClr val="000000"/>
                </a:solidFill>
                <a:uFill>
                  <a:solidFill>
                    <a:srgbClr val="FFFFFF"/>
                  </a:solidFill>
                </a:uFill>
                <a:latin typeface="Arial"/>
                <a:ea typeface="Lohit Devanagari"/>
              </a:rPr>
              <a:t>asking students to suggest poems with links as you study each poem or as revision...</a:t>
            </a:r>
            <a:endParaRPr lang="en-GB" sz="1800" b="0" strike="noStrike" spc="-1">
              <a:solidFill>
                <a:srgbClr val="000000"/>
              </a:solidFill>
              <a:uFill>
                <a:solidFill>
                  <a:srgbClr val="FFFFFF"/>
                </a:solidFill>
              </a:uFill>
              <a:latin typeface="Arial"/>
            </a:endParaRPr>
          </a:p>
          <a:p>
            <a:pPr>
              <a:lnSpc>
                <a:spcPct val="100000"/>
              </a:lnSpc>
            </a:pPr>
            <a:r>
              <a:rPr lang="en-GB" sz="1600" b="0" strike="noStrike" spc="-1">
                <a:solidFill>
                  <a:srgbClr val="000000"/>
                </a:solidFill>
                <a:uFill>
                  <a:solidFill>
                    <a:srgbClr val="FFFFFF"/>
                  </a:solidFill>
                </a:uFill>
                <a:latin typeface="Arial"/>
                <a:ea typeface="Lohit Devanagari"/>
              </a:rPr>
              <a:t>Please add your own suggestions.</a:t>
            </a:r>
            <a:endParaRPr lang="en-GB" sz="1800" b="0" strike="noStrike" spc="-1">
              <a:solidFill>
                <a:srgbClr val="000000"/>
              </a:solidFill>
              <a:uFill>
                <a:solidFill>
                  <a:srgbClr val="FFFFFF"/>
                </a:solidFill>
              </a:uFill>
              <a:latin typeface="Aria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 name="CustomShape 1"/>
          <p:cNvSpPr/>
          <p:nvPr/>
        </p:nvSpPr>
        <p:spPr>
          <a:xfrm>
            <a:off x="2430000" y="2973600"/>
            <a:ext cx="4281120" cy="104112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gn="ctr">
              <a:lnSpc>
                <a:spcPct val="105000"/>
              </a:lnSpc>
            </a:pPr>
            <a:r>
              <a:rPr lang="en-GB" sz="3400" b="1" strike="noStrike" spc="-1">
                <a:solidFill>
                  <a:srgbClr val="007FA3"/>
                </a:solidFill>
                <a:uFill>
                  <a:solidFill>
                    <a:srgbClr val="FFFFFF"/>
                  </a:solidFill>
                </a:uFill>
                <a:latin typeface="Times New Roman"/>
                <a:ea typeface="Times New Roman"/>
              </a:rPr>
              <a:t>Getting to know you</a:t>
            </a:r>
            <a:endParaRPr lang="en-GB" sz="18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 name="CustomShape 1"/>
          <p:cNvSpPr/>
          <p:nvPr/>
        </p:nvSpPr>
        <p:spPr>
          <a:xfrm>
            <a:off x="1522440" y="2160000"/>
            <a:ext cx="6293520" cy="19353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en-GB" sz="3400" b="1" strike="noStrike" spc="-1">
                <a:solidFill>
                  <a:srgbClr val="003057"/>
                </a:solidFill>
                <a:uFill>
                  <a:solidFill>
                    <a:srgbClr val="FFFFFF"/>
                  </a:solidFill>
                </a:uFill>
                <a:latin typeface="Times New Roman"/>
                <a:ea typeface="Times New Roman"/>
              </a:rPr>
              <a:t>Conveying the craft</a:t>
            </a:r>
            <a:endParaRPr lang="en-GB" sz="1800" b="0" strike="noStrike" spc="-1">
              <a:solidFill>
                <a:srgbClr val="FFFFFF"/>
              </a:solidFill>
              <a:uFill>
                <a:solidFill>
                  <a:srgbClr val="FFFFFF"/>
                </a:solidFill>
              </a:uFill>
              <a:latin typeface="Arial"/>
            </a:endParaRPr>
          </a:p>
        </p:txBody>
      </p:sp>
      <p:sp>
        <p:nvSpPr>
          <p:cNvPr id="534" name="CustomShape 2"/>
          <p:cNvSpPr/>
          <p:nvPr/>
        </p:nvSpPr>
        <p:spPr>
          <a:xfrm>
            <a:off x="8465040" y="6504840"/>
            <a:ext cx="360" cy="83520"/>
          </a:xfrm>
          <a:custGeom>
            <a:avLst/>
            <a:gdLst/>
            <a:ahLst/>
            <a:cxnLst/>
            <a:rect l="l" t="t" r="r" b="b"/>
            <a:pathLst>
              <a:path w="21600" h="21600">
                <a:moveTo>
                  <a:pt x="0" y="0"/>
                </a:moveTo>
                <a:lnTo>
                  <a:pt x="21600" y="21600"/>
                </a:lnTo>
              </a:path>
            </a:pathLst>
          </a:custGeom>
          <a:noFill/>
          <a:ln w="9360">
            <a:solidFill>
              <a:srgbClr val="FFFFFF"/>
            </a:solidFill>
            <a:round/>
          </a:ln>
        </p:spPr>
        <p:style>
          <a:lnRef idx="0">
            <a:scrgbClr r="0" g="0" b="0"/>
          </a:lnRef>
          <a:fillRef idx="0">
            <a:scrgbClr r="0" g="0" b="0"/>
          </a:fillRef>
          <a:effectRef idx="0">
            <a:scrgbClr r="0" g="0" b="0"/>
          </a:effectRef>
          <a:fontRef idx="minor"/>
        </p:style>
      </p:sp>
      <p:sp>
        <p:nvSpPr>
          <p:cNvPr id="535" name="CustomShape 3"/>
          <p:cNvSpPr/>
          <p:nvPr/>
        </p:nvSpPr>
        <p:spPr>
          <a:xfrm>
            <a:off x="8497800" y="6489720"/>
            <a:ext cx="430200" cy="122760"/>
          </a:xfrm>
          <a:prstGeom prst="rect">
            <a:avLst/>
          </a:prstGeom>
          <a:noFill/>
          <a:ln>
            <a:noFill/>
          </a:ln>
        </p:spPr>
        <p:style>
          <a:lnRef idx="0">
            <a:scrgbClr r="0" g="0" b="0"/>
          </a:lnRef>
          <a:fillRef idx="0">
            <a:scrgbClr r="0" g="0" b="0"/>
          </a:fillRef>
          <a:effectRef idx="0">
            <a:scrgbClr r="0" g="0" b="0"/>
          </a:effectRef>
          <a:fontRef idx="minor"/>
        </p:style>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 name="CustomShape 1"/>
          <p:cNvSpPr/>
          <p:nvPr/>
        </p:nvSpPr>
        <p:spPr>
          <a:xfrm>
            <a:off x="540000" y="417960"/>
            <a:ext cx="6238800" cy="84600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17000"/>
              </a:lnSpc>
            </a:pPr>
            <a:r>
              <a:rPr lang="en-GB" sz="3400" b="1" strike="noStrike" spc="-1">
                <a:solidFill>
                  <a:srgbClr val="007FA3"/>
                </a:solidFill>
                <a:uFill>
                  <a:solidFill>
                    <a:srgbClr val="FFFFFF"/>
                  </a:solidFill>
                </a:uFill>
                <a:latin typeface="Times New Roman"/>
                <a:ea typeface="Times New Roman"/>
              </a:rPr>
              <a:t>Conveying the craft </a:t>
            </a:r>
            <a:endParaRPr lang="en-GB" sz="1800" b="0" strike="noStrike" spc="-1">
              <a:solidFill>
                <a:srgbClr val="000000"/>
              </a:solidFill>
              <a:uFill>
                <a:solidFill>
                  <a:srgbClr val="FFFFFF"/>
                </a:solidFill>
              </a:uFill>
              <a:latin typeface="Arial"/>
            </a:endParaRPr>
          </a:p>
        </p:txBody>
      </p:sp>
      <p:sp>
        <p:nvSpPr>
          <p:cNvPr id="537" name="CustomShape 2"/>
          <p:cNvSpPr/>
          <p:nvPr/>
        </p:nvSpPr>
        <p:spPr>
          <a:xfrm>
            <a:off x="8497800" y="6489720"/>
            <a:ext cx="430200" cy="1227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nSpc>
                <a:spcPct val="100000"/>
              </a:lnSpc>
            </a:pPr>
            <a:fld id="{29180927-D7EB-4A64-BF23-544C76A7A125}" type="slidenum">
              <a:rPr lang="en-GB" sz="800" b="1" strike="noStrike" spc="-1">
                <a:solidFill>
                  <a:srgbClr val="003057"/>
                </a:solidFill>
                <a:uFill>
                  <a:solidFill>
                    <a:srgbClr val="FFFFFF"/>
                  </a:solidFill>
                </a:uFill>
                <a:latin typeface="Arial"/>
                <a:ea typeface="Arial"/>
              </a:rPr>
              <a:t>21</a:t>
            </a:fld>
            <a:endParaRPr lang="en-GB" sz="1800" b="0" strike="noStrike" spc="-1">
              <a:solidFill>
                <a:srgbClr val="000000"/>
              </a:solidFill>
              <a:uFill>
                <a:solidFill>
                  <a:srgbClr val="FFFFFF"/>
                </a:solidFill>
              </a:uFill>
              <a:latin typeface="Arial"/>
            </a:endParaRPr>
          </a:p>
        </p:txBody>
      </p:sp>
      <p:sp>
        <p:nvSpPr>
          <p:cNvPr id="538" name="CustomShape 3"/>
          <p:cNvSpPr/>
          <p:nvPr/>
        </p:nvSpPr>
        <p:spPr>
          <a:xfrm>
            <a:off x="540000" y="1296000"/>
            <a:ext cx="8026560" cy="4246560"/>
          </a:xfrm>
          <a:prstGeom prst="rect">
            <a:avLst/>
          </a:prstGeom>
          <a:noFill/>
          <a:ln>
            <a:noFill/>
          </a:ln>
        </p:spPr>
        <p:style>
          <a:lnRef idx="0">
            <a:scrgbClr r="0" g="0" b="0"/>
          </a:lnRef>
          <a:fillRef idx="0">
            <a:scrgbClr r="0" g="0" b="0"/>
          </a:fillRef>
          <a:effectRef idx="0">
            <a:scrgbClr r="0" g="0" b="0"/>
          </a:effectRef>
          <a:fontRef idx="minor"/>
        </p:style>
      </p:sp>
      <p:sp>
        <p:nvSpPr>
          <p:cNvPr id="539" name="CustomShape 4"/>
          <p:cNvSpPr/>
          <p:nvPr/>
        </p:nvSpPr>
        <p:spPr>
          <a:xfrm>
            <a:off x="540000" y="1296000"/>
            <a:ext cx="8026560" cy="3814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GB" sz="1800" b="0" strike="noStrike" spc="-1" dirty="0">
                <a:solidFill>
                  <a:srgbClr val="000000"/>
                </a:solidFill>
                <a:uFill>
                  <a:solidFill>
                    <a:srgbClr val="FFFFFF"/>
                  </a:solidFill>
                </a:uFill>
                <a:latin typeface="Arial"/>
                <a:ea typeface="DejaVu Sans"/>
              </a:rPr>
              <a:t>Demonstrating ‘understanding of how meanings are shaped in texts’ (AO2) is clearly more than feature-spotting. (Examiner’s gripe: </a:t>
            </a:r>
            <a:r>
              <a:rPr lang="en-GB" sz="1800" b="0" i="1" strike="noStrike" spc="-1" dirty="0">
                <a:solidFill>
                  <a:srgbClr val="000000"/>
                </a:solidFill>
                <a:uFill>
                  <a:solidFill>
                    <a:srgbClr val="FFFFFF"/>
                  </a:solidFill>
                </a:uFill>
                <a:latin typeface="Arial"/>
                <a:ea typeface="DejaVu Sans"/>
              </a:rPr>
              <a:t>Please</a:t>
            </a:r>
            <a:r>
              <a:rPr lang="en-GB" sz="1800" b="0" strike="noStrike" spc="-1" dirty="0">
                <a:solidFill>
                  <a:srgbClr val="000000"/>
                </a:solidFill>
                <a:uFill>
                  <a:solidFill>
                    <a:srgbClr val="FFFFFF"/>
                  </a:solidFill>
                </a:uFill>
                <a:latin typeface="Arial"/>
                <a:ea typeface="DejaVu Sans"/>
              </a:rPr>
              <a:t> don’t allow students to refer to enjambment without quoting at least two lines, set out as in the text, with a comment on the effect of this – and which does not merely say it makes the poem ‘flow</a:t>
            </a:r>
            <a:r>
              <a:rPr lang="en-GB" sz="1800" b="0" strike="noStrike" spc="-1" dirty="0" smtClean="0">
                <a:solidFill>
                  <a:srgbClr val="000000"/>
                </a:solidFill>
                <a:uFill>
                  <a:solidFill>
                    <a:srgbClr val="FFFFFF"/>
                  </a:solidFill>
                </a:uFill>
                <a:latin typeface="Arial"/>
                <a:ea typeface="DejaVu Sans"/>
              </a:rPr>
              <a:t>’.)</a:t>
            </a:r>
          </a:p>
          <a:p>
            <a:pPr>
              <a:lnSpc>
                <a:spcPct val="100000"/>
              </a:lnSpc>
            </a:pPr>
            <a:endParaRPr lang="en-GB" sz="1800" b="0" strike="noStrike" spc="-1" dirty="0">
              <a:solidFill>
                <a:srgbClr val="000000"/>
              </a:solidFill>
              <a:uFill>
                <a:solidFill>
                  <a:srgbClr val="FFFFFF"/>
                </a:solidFill>
              </a:uFill>
              <a:latin typeface="Arial"/>
            </a:endParaRPr>
          </a:p>
          <a:p>
            <a:pPr>
              <a:lnSpc>
                <a:spcPct val="100000"/>
              </a:lnSpc>
            </a:pPr>
            <a:r>
              <a:rPr lang="en-GB" sz="1800" b="0" strike="noStrike" spc="-1" dirty="0">
                <a:solidFill>
                  <a:srgbClr val="000000"/>
                </a:solidFill>
                <a:uFill>
                  <a:solidFill>
                    <a:srgbClr val="FFFFFF"/>
                  </a:solidFill>
                </a:uFill>
                <a:latin typeface="Arial"/>
                <a:ea typeface="DejaVu Sans"/>
              </a:rPr>
              <a:t>Each period and text will have some distinguishing stylistic features – developments in the sonnet, perhaps. </a:t>
            </a:r>
            <a:endParaRPr lang="en-GB" sz="1800" b="0" strike="noStrike" spc="-1" dirty="0" smtClean="0">
              <a:solidFill>
                <a:srgbClr val="000000"/>
              </a:solidFill>
              <a:uFill>
                <a:solidFill>
                  <a:srgbClr val="FFFFFF"/>
                </a:solidFill>
              </a:uFill>
              <a:latin typeface="Arial"/>
              <a:ea typeface="DejaVu Sans"/>
            </a:endParaRPr>
          </a:p>
          <a:p>
            <a:pPr>
              <a:lnSpc>
                <a:spcPct val="100000"/>
              </a:lnSpc>
            </a:pPr>
            <a:endParaRPr lang="en-GB" spc="-1" dirty="0">
              <a:solidFill>
                <a:srgbClr val="000000"/>
              </a:solidFill>
              <a:uFill>
                <a:solidFill>
                  <a:srgbClr val="FFFFFF"/>
                </a:solidFill>
              </a:uFill>
              <a:latin typeface="Arial"/>
              <a:ea typeface="DejaVu Sans"/>
            </a:endParaRPr>
          </a:p>
          <a:p>
            <a:pPr>
              <a:lnSpc>
                <a:spcPct val="100000"/>
              </a:lnSpc>
            </a:pPr>
            <a:r>
              <a:rPr lang="en-GB" sz="1800" b="1" strike="noStrike" spc="-1" dirty="0" smtClean="0">
                <a:solidFill>
                  <a:srgbClr val="000000"/>
                </a:solidFill>
                <a:uFill>
                  <a:solidFill>
                    <a:srgbClr val="FFFFFF"/>
                  </a:solidFill>
                </a:uFill>
                <a:latin typeface="Arial"/>
                <a:ea typeface="DejaVu Sans"/>
              </a:rPr>
              <a:t>How </a:t>
            </a:r>
            <a:r>
              <a:rPr lang="en-GB" sz="1800" b="1" strike="noStrike" spc="-1" dirty="0">
                <a:solidFill>
                  <a:srgbClr val="000000"/>
                </a:solidFill>
                <a:uFill>
                  <a:solidFill>
                    <a:srgbClr val="FFFFFF"/>
                  </a:solidFill>
                </a:uFill>
                <a:latin typeface="Arial"/>
                <a:ea typeface="DejaVu Sans"/>
              </a:rPr>
              <a:t>can we help students become familiar with these and able to comment effectively? </a:t>
            </a:r>
            <a:endParaRPr lang="en-GB" sz="1800" b="1" strike="noStrike" spc="-1" dirty="0" smtClean="0">
              <a:solidFill>
                <a:srgbClr val="000000"/>
              </a:solidFill>
              <a:uFill>
                <a:solidFill>
                  <a:srgbClr val="FFFFFF"/>
                </a:solidFill>
              </a:uFill>
              <a:latin typeface="Arial"/>
              <a:ea typeface="DejaVu Sans"/>
            </a:endParaRPr>
          </a:p>
          <a:p>
            <a:pPr>
              <a:lnSpc>
                <a:spcPct val="100000"/>
              </a:lnSpc>
            </a:pPr>
            <a:endParaRPr lang="en-GB"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 name="CustomShape 1"/>
          <p:cNvSpPr/>
          <p:nvPr/>
        </p:nvSpPr>
        <p:spPr>
          <a:xfrm>
            <a:off x="2016000" y="2664000"/>
            <a:ext cx="5110560" cy="135072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en-GB" sz="3400" b="1" strike="noStrike" spc="-1">
                <a:solidFill>
                  <a:srgbClr val="007FA3"/>
                </a:solidFill>
                <a:uFill>
                  <a:solidFill>
                    <a:srgbClr val="FFFFFF"/>
                  </a:solidFill>
                </a:uFill>
                <a:latin typeface="Times New Roman"/>
                <a:ea typeface="Times New Roman"/>
              </a:rPr>
              <a:t>Considering the context</a:t>
            </a:r>
            <a:endParaRPr lang="en-GB" sz="18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 name="CustomShape 1"/>
          <p:cNvSpPr/>
          <p:nvPr/>
        </p:nvSpPr>
        <p:spPr>
          <a:xfrm>
            <a:off x="540000" y="417960"/>
            <a:ext cx="7251120" cy="66024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00000"/>
              </a:lnSpc>
            </a:pPr>
            <a:r>
              <a:rPr lang="en-GB" sz="3400" b="1" strike="noStrike" spc="-1">
                <a:solidFill>
                  <a:srgbClr val="007FA3"/>
                </a:solidFill>
                <a:uFill>
                  <a:solidFill>
                    <a:srgbClr val="FFFFFF"/>
                  </a:solidFill>
                </a:uFill>
                <a:latin typeface="Times New Roman"/>
                <a:ea typeface="Times New Roman"/>
              </a:rPr>
              <a:t>Student Response 2: context</a:t>
            </a:r>
            <a:endParaRPr lang="en-GB" sz="1800" b="0" strike="noStrike" spc="-1">
              <a:solidFill>
                <a:srgbClr val="000000"/>
              </a:solidFill>
              <a:uFill>
                <a:solidFill>
                  <a:srgbClr val="FFFFFF"/>
                </a:solidFill>
              </a:uFill>
              <a:latin typeface="Arial"/>
            </a:endParaRPr>
          </a:p>
        </p:txBody>
      </p:sp>
      <p:sp>
        <p:nvSpPr>
          <p:cNvPr id="542" name="CustomShape 2"/>
          <p:cNvSpPr/>
          <p:nvPr/>
        </p:nvSpPr>
        <p:spPr>
          <a:xfrm>
            <a:off x="540000" y="1224000"/>
            <a:ext cx="7954200" cy="368064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18000"/>
              </a:lnSpc>
            </a:pPr>
            <a:r>
              <a:rPr lang="en-GB" sz="1600" b="0" strike="noStrike" spc="-1" dirty="0">
                <a:solidFill>
                  <a:srgbClr val="000000"/>
                </a:solidFill>
                <a:uFill>
                  <a:solidFill>
                    <a:srgbClr val="FFFFFF"/>
                  </a:solidFill>
                </a:uFill>
                <a:latin typeface="Arial"/>
                <a:ea typeface="Arial"/>
              </a:rPr>
              <a:t>Question: 13: Explore John Keats’ portrayal of emotional pain in </a:t>
            </a:r>
            <a:r>
              <a:rPr lang="en-GB" sz="1600" b="0" i="1" strike="noStrike" spc="-1" dirty="0">
                <a:solidFill>
                  <a:srgbClr val="000000"/>
                </a:solidFill>
                <a:uFill>
                  <a:solidFill>
                    <a:srgbClr val="FFFFFF"/>
                  </a:solidFill>
                </a:uFill>
                <a:latin typeface="Arial"/>
                <a:ea typeface="Arial"/>
              </a:rPr>
              <a:t>Ode on Melancholy</a:t>
            </a:r>
            <a:r>
              <a:rPr lang="en-GB" sz="1600" b="0" strike="noStrike" spc="-1" dirty="0">
                <a:solidFill>
                  <a:srgbClr val="000000"/>
                </a:solidFill>
                <a:uFill>
                  <a:solidFill>
                    <a:srgbClr val="FFFFFF"/>
                  </a:solidFill>
                </a:uFill>
                <a:latin typeface="Arial"/>
                <a:ea typeface="Arial"/>
              </a:rPr>
              <a:t> and </a:t>
            </a:r>
            <a:r>
              <a:rPr lang="en-GB" sz="1600" b="1" strike="noStrike" spc="-1" dirty="0">
                <a:solidFill>
                  <a:srgbClr val="000000"/>
                </a:solidFill>
                <a:uFill>
                  <a:solidFill>
                    <a:srgbClr val="FFFFFF"/>
                  </a:solidFill>
                </a:uFill>
                <a:latin typeface="Arial"/>
                <a:ea typeface="Arial"/>
              </a:rPr>
              <a:t>one</a:t>
            </a:r>
            <a:r>
              <a:rPr lang="en-GB" sz="1600" b="0" strike="noStrike" spc="-1" dirty="0">
                <a:solidFill>
                  <a:srgbClr val="000000"/>
                </a:solidFill>
                <a:uFill>
                  <a:solidFill>
                    <a:srgbClr val="FFFFFF"/>
                  </a:solidFill>
                </a:uFill>
                <a:latin typeface="Arial"/>
                <a:ea typeface="Arial"/>
              </a:rPr>
              <a:t> other poem. You must relate your discussion to relevant contextual factors.</a:t>
            </a:r>
            <a:endParaRPr lang="en-GB" sz="1800" b="0" strike="noStrike" spc="-1" dirty="0">
              <a:solidFill>
                <a:srgbClr val="000000"/>
              </a:solidFill>
              <a:uFill>
                <a:solidFill>
                  <a:srgbClr val="FFFFFF"/>
                </a:solidFill>
              </a:uFill>
              <a:latin typeface="Arial"/>
            </a:endParaRPr>
          </a:p>
          <a:p>
            <a:pPr>
              <a:lnSpc>
                <a:spcPct val="118000"/>
              </a:lnSpc>
            </a:pPr>
            <a:endParaRPr lang="en-GB" sz="1800" b="0" strike="noStrike" spc="-1" dirty="0">
              <a:solidFill>
                <a:srgbClr val="000000"/>
              </a:solidFill>
              <a:uFill>
                <a:solidFill>
                  <a:srgbClr val="FFFFFF"/>
                </a:solidFill>
              </a:uFill>
              <a:latin typeface="Arial"/>
            </a:endParaRPr>
          </a:p>
          <a:p>
            <a:pPr>
              <a:lnSpc>
                <a:spcPct val="118000"/>
              </a:lnSpc>
            </a:pPr>
            <a:r>
              <a:rPr lang="en-GB" sz="1600" b="0" strike="noStrike" spc="-1" dirty="0">
                <a:solidFill>
                  <a:srgbClr val="000000"/>
                </a:solidFill>
                <a:uFill>
                  <a:solidFill>
                    <a:srgbClr val="FFFFFF"/>
                  </a:solidFill>
                </a:uFill>
                <a:latin typeface="Arial"/>
                <a:ea typeface="Arial"/>
              </a:rPr>
              <a:t>This is the first page of a response to this question. Read it and consider how effective this is. What advice would you give to this student?  </a:t>
            </a:r>
            <a:endParaRPr lang="en-GB" sz="1800" b="0" strike="noStrike" spc="-1" dirty="0">
              <a:solidFill>
                <a:srgbClr val="000000"/>
              </a:solidFill>
              <a:uFill>
                <a:solidFill>
                  <a:srgbClr val="FFFFFF"/>
                </a:solidFill>
              </a:uFill>
              <a:latin typeface="Arial"/>
            </a:endParaRPr>
          </a:p>
          <a:p>
            <a:pPr>
              <a:lnSpc>
                <a:spcPct val="118000"/>
              </a:lnSpc>
            </a:pPr>
            <a:endParaRPr lang="en-GB" sz="1800" b="0" strike="noStrike" spc="-1" dirty="0">
              <a:solidFill>
                <a:srgbClr val="000000"/>
              </a:solidFill>
              <a:uFill>
                <a:solidFill>
                  <a:srgbClr val="FFFFFF"/>
                </a:solidFill>
              </a:uFill>
              <a:latin typeface="Arial"/>
            </a:endParaRPr>
          </a:p>
          <a:p>
            <a:pPr>
              <a:lnSpc>
                <a:spcPct val="118000"/>
              </a:lnSpc>
            </a:pPr>
            <a:endParaRPr lang="en-GB" sz="1800" b="0" strike="noStrike" spc="-1" dirty="0">
              <a:solidFill>
                <a:srgbClr val="000000"/>
              </a:solidFill>
              <a:uFill>
                <a:solidFill>
                  <a:srgbClr val="FFFFFF"/>
                </a:solidFill>
              </a:uFill>
              <a:latin typeface="Arial"/>
            </a:endParaRPr>
          </a:p>
        </p:txBody>
      </p:sp>
      <p:sp>
        <p:nvSpPr>
          <p:cNvPr id="543" name="CustomShape 3"/>
          <p:cNvSpPr/>
          <p:nvPr/>
        </p:nvSpPr>
        <p:spPr>
          <a:xfrm>
            <a:off x="8497800" y="6489720"/>
            <a:ext cx="430200" cy="1227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nSpc>
                <a:spcPct val="100000"/>
              </a:lnSpc>
            </a:pPr>
            <a:fld id="{3254E4D1-A328-4559-BEB1-D74332831C08}" type="slidenum">
              <a:rPr lang="en-GB" sz="800" b="1" strike="noStrike" spc="-1">
                <a:solidFill>
                  <a:srgbClr val="003057"/>
                </a:solidFill>
                <a:uFill>
                  <a:solidFill>
                    <a:srgbClr val="FFFFFF"/>
                  </a:solidFill>
                </a:uFill>
                <a:latin typeface="Arial"/>
                <a:ea typeface="Arial"/>
              </a:rPr>
              <a:t>23</a:t>
            </a:fld>
            <a:endParaRPr lang="en-GB" sz="18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 name="CustomShape 1"/>
          <p:cNvSpPr/>
          <p:nvPr/>
        </p:nvSpPr>
        <p:spPr>
          <a:xfrm>
            <a:off x="540000" y="417960"/>
            <a:ext cx="7251120" cy="66024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00000"/>
              </a:lnSpc>
            </a:pPr>
            <a:r>
              <a:rPr lang="en-GB" sz="3400" b="1" strike="noStrike" spc="-1">
                <a:solidFill>
                  <a:srgbClr val="007FA3"/>
                </a:solidFill>
                <a:uFill>
                  <a:solidFill>
                    <a:srgbClr val="FFFFFF"/>
                  </a:solidFill>
                </a:uFill>
                <a:latin typeface="Times New Roman"/>
                <a:ea typeface="Times New Roman"/>
              </a:rPr>
              <a:t>Student Response 2: context continued</a:t>
            </a:r>
            <a:endParaRPr lang="en-GB" sz="1800" b="0" strike="noStrike" spc="-1">
              <a:solidFill>
                <a:srgbClr val="000000"/>
              </a:solidFill>
              <a:uFill>
                <a:solidFill>
                  <a:srgbClr val="FFFFFF"/>
                </a:solidFill>
              </a:uFill>
              <a:latin typeface="Arial"/>
            </a:endParaRPr>
          </a:p>
        </p:txBody>
      </p:sp>
      <p:sp>
        <p:nvSpPr>
          <p:cNvPr id="545" name="CustomShape 2"/>
          <p:cNvSpPr/>
          <p:nvPr/>
        </p:nvSpPr>
        <p:spPr>
          <a:xfrm>
            <a:off x="540000" y="1224000"/>
            <a:ext cx="7954200" cy="368064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18000"/>
              </a:lnSpc>
            </a:pPr>
            <a:r>
              <a:rPr lang="en-GB" sz="1600" b="0" strike="noStrike" spc="-1">
                <a:solidFill>
                  <a:srgbClr val="000000"/>
                </a:solidFill>
                <a:uFill>
                  <a:solidFill>
                    <a:srgbClr val="FFFFFF"/>
                  </a:solidFill>
                </a:uFill>
                <a:latin typeface="Arial"/>
                <a:ea typeface="Arial"/>
              </a:rPr>
              <a:t>This student clearly feels the need to make context a major focus of the answer. The result here is a whole page of biographical material before we begin to look at any poetry. Some of the context is potentially relevant – Keats nursing his brother, for instance – but probably not the comment on life expectancy at the time. </a:t>
            </a:r>
            <a:endParaRPr lang="en-GB" sz="1800" b="0" strike="noStrike" spc="-1">
              <a:solidFill>
                <a:srgbClr val="000000"/>
              </a:solidFill>
              <a:uFill>
                <a:solidFill>
                  <a:srgbClr val="FFFFFF"/>
                </a:solidFill>
              </a:uFill>
              <a:latin typeface="Arial"/>
            </a:endParaRPr>
          </a:p>
          <a:p>
            <a:pPr>
              <a:lnSpc>
                <a:spcPct val="118000"/>
              </a:lnSpc>
            </a:pPr>
            <a:r>
              <a:rPr lang="en-GB" sz="1600" b="0" strike="noStrike" spc="-1">
                <a:solidFill>
                  <a:srgbClr val="000000"/>
                </a:solidFill>
                <a:uFill>
                  <a:solidFill>
                    <a:srgbClr val="FFFFFF"/>
                  </a:solidFill>
                </a:uFill>
                <a:latin typeface="Arial"/>
                <a:ea typeface="Arial"/>
              </a:rPr>
              <a:t>Without reference to the poems, including quotation, this remains at the ‘general awareness’ level for AO3; you will probably not be surprised that this is from a Level 2 response.</a:t>
            </a:r>
            <a:endParaRPr lang="en-GB" sz="1800" b="0" strike="noStrike" spc="-1">
              <a:solidFill>
                <a:srgbClr val="000000"/>
              </a:solidFill>
              <a:uFill>
                <a:solidFill>
                  <a:srgbClr val="FFFFFF"/>
                </a:solidFill>
              </a:uFill>
              <a:latin typeface="Arial"/>
            </a:endParaRPr>
          </a:p>
          <a:p>
            <a:pPr>
              <a:lnSpc>
                <a:spcPct val="118000"/>
              </a:lnSpc>
            </a:pPr>
            <a:r>
              <a:rPr lang="en-GB" sz="1600" b="0" strike="noStrike" spc="-1">
                <a:solidFill>
                  <a:srgbClr val="000000"/>
                </a:solidFill>
                <a:uFill>
                  <a:solidFill>
                    <a:srgbClr val="FFFFFF"/>
                  </a:solidFill>
                </a:uFill>
                <a:latin typeface="Arial"/>
                <a:ea typeface="Arial"/>
              </a:rPr>
              <a:t>What advice should we give to this student? </a:t>
            </a:r>
            <a:endParaRPr lang="en-GB" sz="1800" b="0" strike="noStrike" spc="-1">
              <a:solidFill>
                <a:srgbClr val="000000"/>
              </a:solidFill>
              <a:uFill>
                <a:solidFill>
                  <a:srgbClr val="FFFFFF"/>
                </a:solidFill>
              </a:uFill>
              <a:latin typeface="Arial"/>
            </a:endParaRPr>
          </a:p>
          <a:p>
            <a:pPr>
              <a:lnSpc>
                <a:spcPct val="118000"/>
              </a:lnSpc>
            </a:pPr>
            <a:r>
              <a:rPr lang="en-GB" sz="1600" b="0" strike="noStrike" spc="-1">
                <a:solidFill>
                  <a:srgbClr val="000000"/>
                </a:solidFill>
                <a:uFill>
                  <a:solidFill>
                    <a:srgbClr val="FFFFFF"/>
                  </a:solidFill>
                </a:uFill>
                <a:latin typeface="Arial"/>
                <a:ea typeface="Arial"/>
              </a:rPr>
              <a:t>Here are some suggestions:</a:t>
            </a:r>
            <a:endParaRPr lang="en-GB" sz="1800" b="0" strike="noStrike" spc="-1">
              <a:solidFill>
                <a:srgbClr val="000000"/>
              </a:solidFill>
              <a:uFill>
                <a:solidFill>
                  <a:srgbClr val="FFFFFF"/>
                </a:solidFill>
              </a:uFill>
              <a:latin typeface="Arial"/>
            </a:endParaRPr>
          </a:p>
          <a:p>
            <a:pPr marL="216000" indent="-214560">
              <a:lnSpc>
                <a:spcPct val="118000"/>
              </a:lnSpc>
              <a:buClr>
                <a:srgbClr val="000000"/>
              </a:buClr>
              <a:buSzPct val="45000"/>
              <a:buFont typeface="Wingdings" charset="2"/>
              <a:buChar char=""/>
            </a:pPr>
            <a:r>
              <a:rPr lang="en-GB" sz="1600" b="0" strike="noStrike" spc="-1">
                <a:solidFill>
                  <a:srgbClr val="000000"/>
                </a:solidFill>
                <a:uFill>
                  <a:solidFill>
                    <a:srgbClr val="FFFFFF"/>
                  </a:solidFill>
                </a:uFill>
                <a:latin typeface="Arial"/>
                <a:ea typeface="Arial"/>
              </a:rPr>
              <a:t>Make the question your focus: it asks you to look at a specific aspect of two poems, so begin by saying something on what these poems are about and how (in this case) they present emotional pain</a:t>
            </a:r>
            <a:endParaRPr lang="en-GB" sz="1800" b="0" strike="noStrike" spc="-1">
              <a:solidFill>
                <a:srgbClr val="000000"/>
              </a:solidFill>
              <a:uFill>
                <a:solidFill>
                  <a:srgbClr val="FFFFFF"/>
                </a:solidFill>
              </a:uFill>
              <a:latin typeface="Arial"/>
            </a:endParaRPr>
          </a:p>
          <a:p>
            <a:pPr marL="216000" indent="-214560">
              <a:lnSpc>
                <a:spcPct val="118000"/>
              </a:lnSpc>
              <a:buClr>
                <a:srgbClr val="000000"/>
              </a:buClr>
              <a:buSzPct val="45000"/>
              <a:buFont typeface="Wingdings" charset="2"/>
              <a:buChar char=""/>
            </a:pPr>
            <a:r>
              <a:rPr lang="en-GB" sz="1600" b="0" strike="noStrike" spc="-1">
                <a:solidFill>
                  <a:srgbClr val="000000"/>
                </a:solidFill>
                <a:uFill>
                  <a:solidFill>
                    <a:srgbClr val="FFFFFF"/>
                  </a:solidFill>
                </a:uFill>
                <a:latin typeface="Arial"/>
                <a:ea typeface="Arial"/>
              </a:rPr>
              <a:t>Let the texts direct you to </a:t>
            </a:r>
            <a:r>
              <a:rPr lang="en-GB" sz="1600" b="0" i="1" strike="noStrike" spc="-1">
                <a:solidFill>
                  <a:srgbClr val="000000"/>
                </a:solidFill>
                <a:uFill>
                  <a:solidFill>
                    <a:srgbClr val="FFFFFF"/>
                  </a:solidFill>
                </a:uFill>
                <a:latin typeface="Arial"/>
                <a:ea typeface="Arial"/>
              </a:rPr>
              <a:t>relevant</a:t>
            </a:r>
            <a:r>
              <a:rPr lang="en-GB" sz="1600" b="0" strike="noStrike" spc="-1">
                <a:solidFill>
                  <a:srgbClr val="000000"/>
                </a:solidFill>
                <a:uFill>
                  <a:solidFill>
                    <a:srgbClr val="FFFFFF"/>
                  </a:solidFill>
                </a:uFill>
                <a:latin typeface="Arial"/>
                <a:ea typeface="Arial"/>
              </a:rPr>
              <a:t> aspects of the poet’s craft and context – there is a hint of this towards the end here</a:t>
            </a:r>
            <a:endParaRPr lang="en-GB" sz="1800" b="0" strike="noStrike" spc="-1">
              <a:solidFill>
                <a:srgbClr val="000000"/>
              </a:solidFill>
              <a:uFill>
                <a:solidFill>
                  <a:srgbClr val="FFFFFF"/>
                </a:solidFill>
              </a:uFill>
              <a:latin typeface="Arial"/>
            </a:endParaRPr>
          </a:p>
          <a:p>
            <a:pPr marL="216000" indent="-214560">
              <a:lnSpc>
                <a:spcPct val="118000"/>
              </a:lnSpc>
              <a:buClr>
                <a:srgbClr val="000000"/>
              </a:buClr>
              <a:buSzPct val="45000"/>
              <a:buFont typeface="Wingdings" charset="2"/>
              <a:buChar char=""/>
            </a:pPr>
            <a:r>
              <a:rPr lang="en-GB" sz="1600" b="0" strike="noStrike" spc="-1">
                <a:solidFill>
                  <a:srgbClr val="000000"/>
                </a:solidFill>
                <a:uFill>
                  <a:solidFill>
                    <a:srgbClr val="FFFFFF"/>
                  </a:solidFill>
                </a:uFill>
                <a:latin typeface="Arial"/>
                <a:ea typeface="Arial"/>
              </a:rPr>
              <a:t>Context is only one aspect of the question – see how the mark scheme shows this – so don’t major on it (or largely ignore it, as others did).</a:t>
            </a:r>
            <a:endParaRPr lang="en-GB" sz="1800" b="0" strike="noStrike" spc="-1">
              <a:solidFill>
                <a:srgbClr val="000000"/>
              </a:solidFill>
              <a:uFill>
                <a:solidFill>
                  <a:srgbClr val="FFFFFF"/>
                </a:solidFill>
              </a:uFill>
              <a:latin typeface="Arial"/>
            </a:endParaRPr>
          </a:p>
          <a:p>
            <a:pPr>
              <a:lnSpc>
                <a:spcPct val="118000"/>
              </a:lnSpc>
            </a:pPr>
            <a:r>
              <a:rPr lang="en-GB" sz="1600" b="0" i="1" strike="noStrike" spc="-1">
                <a:solidFill>
                  <a:srgbClr val="000000"/>
                </a:solidFill>
                <a:uFill>
                  <a:solidFill>
                    <a:srgbClr val="FFFFFF"/>
                  </a:solidFill>
                </a:uFill>
                <a:latin typeface="Arial"/>
                <a:ea typeface="Arial"/>
              </a:rPr>
              <a:t>What suggestions do you have?</a:t>
            </a:r>
            <a:endParaRPr lang="en-GB" sz="1800" b="0" strike="noStrike" spc="-1">
              <a:solidFill>
                <a:srgbClr val="000000"/>
              </a:solidFill>
              <a:uFill>
                <a:solidFill>
                  <a:srgbClr val="FFFFFF"/>
                </a:solidFill>
              </a:uFill>
              <a:latin typeface="Arial"/>
            </a:endParaRPr>
          </a:p>
          <a:p>
            <a:pPr>
              <a:lnSpc>
                <a:spcPct val="118000"/>
              </a:lnSpc>
            </a:pPr>
            <a:endParaRPr lang="en-GB" sz="1800" b="0" strike="noStrike" spc="-1">
              <a:solidFill>
                <a:srgbClr val="000000"/>
              </a:solidFill>
              <a:uFill>
                <a:solidFill>
                  <a:srgbClr val="FFFFFF"/>
                </a:solidFill>
              </a:uFill>
              <a:latin typeface="Arial"/>
            </a:endParaRPr>
          </a:p>
        </p:txBody>
      </p:sp>
      <p:sp>
        <p:nvSpPr>
          <p:cNvPr id="546" name="CustomShape 3"/>
          <p:cNvSpPr/>
          <p:nvPr/>
        </p:nvSpPr>
        <p:spPr>
          <a:xfrm>
            <a:off x="8497800" y="6489720"/>
            <a:ext cx="430200" cy="1227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nSpc>
                <a:spcPct val="100000"/>
              </a:lnSpc>
            </a:pPr>
            <a:fld id="{A2E7DD30-DFB7-4ADC-8E9E-AA099729A135}" type="slidenum">
              <a:rPr lang="en-GB" sz="800" b="1" strike="noStrike" spc="-1">
                <a:solidFill>
                  <a:srgbClr val="003057"/>
                </a:solidFill>
                <a:uFill>
                  <a:solidFill>
                    <a:srgbClr val="FFFFFF"/>
                  </a:solidFill>
                </a:uFill>
                <a:latin typeface="Arial"/>
                <a:ea typeface="Arial"/>
              </a:rPr>
              <a:t>24</a:t>
            </a:fld>
            <a:endParaRPr lang="en-GB" sz="18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 name="CustomShape 1"/>
          <p:cNvSpPr/>
          <p:nvPr/>
        </p:nvSpPr>
        <p:spPr>
          <a:xfrm>
            <a:off x="1080000" y="2160000"/>
            <a:ext cx="6982560" cy="19353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en-GB" sz="3400" b="1" strike="noStrike" spc="-1">
                <a:solidFill>
                  <a:srgbClr val="003057"/>
                </a:solidFill>
                <a:uFill>
                  <a:solidFill>
                    <a:srgbClr val="FFFFFF"/>
                  </a:solidFill>
                </a:uFill>
                <a:latin typeface="Times New Roman"/>
                <a:ea typeface="Times New Roman"/>
              </a:rPr>
              <a:t>Assessing success – activity on complete essays</a:t>
            </a:r>
            <a:endParaRPr lang="en-GB" sz="1800" b="0" strike="noStrike" spc="-1">
              <a:solidFill>
                <a:srgbClr val="FFFFFF"/>
              </a:solidFill>
              <a:uFill>
                <a:solidFill>
                  <a:srgbClr val="FFFFFF"/>
                </a:solidFill>
              </a:uFill>
              <a:latin typeface="Arial"/>
            </a:endParaRPr>
          </a:p>
        </p:txBody>
      </p:sp>
      <p:sp>
        <p:nvSpPr>
          <p:cNvPr id="548" name="CustomShape 2"/>
          <p:cNvSpPr/>
          <p:nvPr/>
        </p:nvSpPr>
        <p:spPr>
          <a:xfrm>
            <a:off x="8465040" y="6504840"/>
            <a:ext cx="360" cy="83520"/>
          </a:xfrm>
          <a:custGeom>
            <a:avLst/>
            <a:gdLst/>
            <a:ahLst/>
            <a:cxnLst/>
            <a:rect l="l" t="t" r="r" b="b"/>
            <a:pathLst>
              <a:path w="21600" h="21600">
                <a:moveTo>
                  <a:pt x="0" y="0"/>
                </a:moveTo>
                <a:lnTo>
                  <a:pt x="21600" y="21600"/>
                </a:lnTo>
              </a:path>
            </a:pathLst>
          </a:custGeom>
          <a:noFill/>
          <a:ln w="9360">
            <a:solidFill>
              <a:srgbClr val="FFFFFF"/>
            </a:solidFill>
            <a:round/>
          </a:ln>
        </p:spPr>
        <p:style>
          <a:lnRef idx="0">
            <a:scrgbClr r="0" g="0" b="0"/>
          </a:lnRef>
          <a:fillRef idx="0">
            <a:scrgbClr r="0" g="0" b="0"/>
          </a:fillRef>
          <a:effectRef idx="0">
            <a:scrgbClr r="0" g="0" b="0"/>
          </a:effectRef>
          <a:fontRef idx="minor"/>
        </p:style>
      </p:sp>
      <p:sp>
        <p:nvSpPr>
          <p:cNvPr id="549" name="CustomShape 3"/>
          <p:cNvSpPr/>
          <p:nvPr/>
        </p:nvSpPr>
        <p:spPr>
          <a:xfrm>
            <a:off x="8497800" y="6489720"/>
            <a:ext cx="430200" cy="122760"/>
          </a:xfrm>
          <a:prstGeom prst="rect">
            <a:avLst/>
          </a:prstGeom>
          <a:noFill/>
          <a:ln>
            <a:noFill/>
          </a:ln>
        </p:spPr>
        <p:style>
          <a:lnRef idx="0">
            <a:scrgbClr r="0" g="0" b="0"/>
          </a:lnRef>
          <a:fillRef idx="0">
            <a:scrgbClr r="0" g="0" b="0"/>
          </a:fillRef>
          <a:effectRef idx="0">
            <a:scrgbClr r="0" g="0" b="0"/>
          </a:effectRef>
          <a:fontRef idx="minor"/>
        </p:style>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0" name="CustomShape 1"/>
          <p:cNvSpPr/>
          <p:nvPr/>
        </p:nvSpPr>
        <p:spPr>
          <a:xfrm>
            <a:off x="540000" y="417960"/>
            <a:ext cx="6238800" cy="84600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17000"/>
              </a:lnSpc>
            </a:pPr>
            <a:r>
              <a:rPr lang="en-GB" sz="3400" b="1" strike="noStrike" spc="-1">
                <a:solidFill>
                  <a:srgbClr val="007FA3"/>
                </a:solidFill>
                <a:uFill>
                  <a:solidFill>
                    <a:srgbClr val="FFFFFF"/>
                  </a:solidFill>
                </a:uFill>
                <a:latin typeface="Times New Roman"/>
                <a:ea typeface="Times New Roman"/>
              </a:rPr>
              <a:t>Assessing success</a:t>
            </a:r>
            <a:endParaRPr lang="en-GB" sz="1800" b="0" strike="noStrike" spc="-1">
              <a:solidFill>
                <a:srgbClr val="000000"/>
              </a:solidFill>
              <a:uFill>
                <a:solidFill>
                  <a:srgbClr val="FFFFFF"/>
                </a:solidFill>
              </a:uFill>
              <a:latin typeface="Arial"/>
            </a:endParaRPr>
          </a:p>
        </p:txBody>
      </p:sp>
      <p:sp>
        <p:nvSpPr>
          <p:cNvPr id="551" name="CustomShape 2"/>
          <p:cNvSpPr/>
          <p:nvPr/>
        </p:nvSpPr>
        <p:spPr>
          <a:xfrm>
            <a:off x="540000" y="1152000"/>
            <a:ext cx="8386560" cy="359856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18000"/>
              </a:lnSpc>
            </a:pPr>
            <a:r>
              <a:rPr lang="en-GB" sz="1600" b="0" strike="noStrike" spc="-1" dirty="0">
                <a:solidFill>
                  <a:srgbClr val="000000"/>
                </a:solidFill>
                <a:uFill>
                  <a:solidFill>
                    <a:srgbClr val="FFFFFF"/>
                  </a:solidFill>
                </a:uFill>
                <a:latin typeface="Arial"/>
                <a:ea typeface="Arial"/>
              </a:rPr>
              <a:t>Please chose one of the essays below which is from the period you are teaching. Read it and make notes on the accompanying form about its successes – and where it could be improved. They are in response to</a:t>
            </a:r>
            <a:r>
              <a:rPr lang="en-GB" sz="1600" b="0" strike="noStrike" spc="-1" dirty="0" smtClean="0">
                <a:solidFill>
                  <a:srgbClr val="000000"/>
                </a:solidFill>
                <a:uFill>
                  <a:solidFill>
                    <a:srgbClr val="FFFFFF"/>
                  </a:solidFill>
                </a:uFill>
                <a:latin typeface="Arial"/>
                <a:ea typeface="Arial"/>
              </a:rPr>
              <a:t>:</a:t>
            </a:r>
          </a:p>
          <a:p>
            <a:pPr>
              <a:lnSpc>
                <a:spcPct val="118000"/>
              </a:lnSpc>
            </a:pPr>
            <a:endParaRPr lang="en-GB" sz="1800" b="0" strike="noStrike" spc="-1" dirty="0">
              <a:solidFill>
                <a:srgbClr val="000000"/>
              </a:solidFill>
              <a:uFill>
                <a:solidFill>
                  <a:srgbClr val="FFFFFF"/>
                </a:solidFill>
              </a:uFill>
              <a:latin typeface="Arial"/>
            </a:endParaRPr>
          </a:p>
          <a:p>
            <a:pPr>
              <a:lnSpc>
                <a:spcPct val="118000"/>
              </a:lnSpc>
            </a:pPr>
            <a:r>
              <a:rPr lang="en-GB" sz="1600" b="1" strike="noStrike" spc="-1" dirty="0">
                <a:solidFill>
                  <a:srgbClr val="000000"/>
                </a:solidFill>
                <a:uFill>
                  <a:solidFill>
                    <a:srgbClr val="FFFFFF"/>
                  </a:solidFill>
                </a:uFill>
                <a:latin typeface="Arial"/>
                <a:ea typeface="Arial"/>
              </a:rPr>
              <a:t>Question 6</a:t>
            </a:r>
            <a:r>
              <a:rPr lang="en-GB" sz="1600" b="0" strike="noStrike" spc="-1" dirty="0">
                <a:solidFill>
                  <a:srgbClr val="000000"/>
                </a:solidFill>
                <a:uFill>
                  <a:solidFill>
                    <a:srgbClr val="FFFFFF"/>
                  </a:solidFill>
                </a:uFill>
                <a:latin typeface="Arial"/>
                <a:ea typeface="Arial"/>
              </a:rPr>
              <a:t>: Explore how marriage is presented in </a:t>
            </a:r>
            <a:r>
              <a:rPr lang="en-GB" sz="1600" b="0" i="1" strike="noStrike" spc="-1" dirty="0">
                <a:solidFill>
                  <a:srgbClr val="000000"/>
                </a:solidFill>
                <a:uFill>
                  <a:solidFill>
                    <a:srgbClr val="FFFFFF"/>
                  </a:solidFill>
                </a:uFill>
                <a:latin typeface="Arial"/>
                <a:ea typeface="Arial"/>
              </a:rPr>
              <a:t>The Wife of Bath’s Prologue and Tale</a:t>
            </a:r>
            <a:r>
              <a:rPr lang="en-GB" sz="1600" b="0" strike="noStrike" spc="-1" dirty="0">
                <a:solidFill>
                  <a:srgbClr val="000000"/>
                </a:solidFill>
                <a:uFill>
                  <a:solidFill>
                    <a:srgbClr val="FFFFFF"/>
                  </a:solidFill>
                </a:uFill>
                <a:latin typeface="Arial"/>
                <a:ea typeface="Arial"/>
              </a:rPr>
              <a:t>, by referring to lines 35–58 and one other extract of similar length. You must relate your discussion to relevant contextual factors</a:t>
            </a:r>
            <a:r>
              <a:rPr lang="en-GB" sz="1600" b="0" strike="noStrike" spc="-1" dirty="0" smtClean="0">
                <a:solidFill>
                  <a:srgbClr val="000000"/>
                </a:solidFill>
                <a:uFill>
                  <a:solidFill>
                    <a:srgbClr val="FFFFFF"/>
                  </a:solidFill>
                </a:uFill>
                <a:latin typeface="Arial"/>
                <a:ea typeface="Arial"/>
              </a:rPr>
              <a:t>.</a:t>
            </a:r>
          </a:p>
          <a:p>
            <a:pPr>
              <a:lnSpc>
                <a:spcPct val="118000"/>
              </a:lnSpc>
            </a:pPr>
            <a:endParaRPr lang="en-GB" sz="1800" b="0" strike="noStrike" spc="-1" dirty="0">
              <a:solidFill>
                <a:srgbClr val="000000"/>
              </a:solidFill>
              <a:uFill>
                <a:solidFill>
                  <a:srgbClr val="FFFFFF"/>
                </a:solidFill>
              </a:uFill>
              <a:latin typeface="Arial"/>
            </a:endParaRPr>
          </a:p>
          <a:p>
            <a:pPr>
              <a:lnSpc>
                <a:spcPct val="118000"/>
              </a:lnSpc>
            </a:pPr>
            <a:r>
              <a:rPr lang="en-GB" sz="1600" b="1" strike="noStrike" spc="-1" dirty="0">
                <a:solidFill>
                  <a:srgbClr val="000000"/>
                </a:solidFill>
                <a:uFill>
                  <a:solidFill>
                    <a:srgbClr val="FFFFFF"/>
                  </a:solidFill>
                </a:uFill>
                <a:latin typeface="Arial"/>
                <a:ea typeface="Arial"/>
              </a:rPr>
              <a:t>Question</a:t>
            </a:r>
            <a:r>
              <a:rPr lang="en-GB" sz="1600" b="0" strike="noStrike" spc="-1" dirty="0">
                <a:solidFill>
                  <a:srgbClr val="000000"/>
                </a:solidFill>
                <a:uFill>
                  <a:solidFill>
                    <a:srgbClr val="FFFFFF"/>
                  </a:solidFill>
                </a:uFill>
                <a:latin typeface="Arial"/>
                <a:ea typeface="Arial"/>
              </a:rPr>
              <a:t> </a:t>
            </a:r>
            <a:r>
              <a:rPr lang="en-GB" sz="1600" b="1" strike="noStrike" spc="-1" dirty="0">
                <a:solidFill>
                  <a:srgbClr val="000000"/>
                </a:solidFill>
                <a:uFill>
                  <a:solidFill>
                    <a:srgbClr val="FFFFFF"/>
                  </a:solidFill>
                </a:uFill>
                <a:latin typeface="Arial"/>
                <a:ea typeface="Arial"/>
              </a:rPr>
              <a:t>7</a:t>
            </a:r>
            <a:r>
              <a:rPr lang="en-GB" sz="1600" b="0" strike="noStrike" spc="-1" dirty="0">
                <a:solidFill>
                  <a:srgbClr val="000000"/>
                </a:solidFill>
                <a:uFill>
                  <a:solidFill>
                    <a:srgbClr val="FFFFFF"/>
                  </a:solidFill>
                </a:uFill>
                <a:latin typeface="Arial"/>
                <a:ea typeface="Arial"/>
              </a:rPr>
              <a:t>: Explore the ways in which women are presented in </a:t>
            </a:r>
            <a:r>
              <a:rPr lang="en-GB" sz="1600" b="0" i="1" strike="noStrike" spc="-1" dirty="0">
                <a:solidFill>
                  <a:srgbClr val="000000"/>
                </a:solidFill>
                <a:uFill>
                  <a:solidFill>
                    <a:srgbClr val="FFFFFF"/>
                  </a:solidFill>
                </a:uFill>
                <a:latin typeface="Arial"/>
                <a:ea typeface="Arial"/>
              </a:rPr>
              <a:t>To My Excellent </a:t>
            </a:r>
            <a:r>
              <a:rPr lang="en-GB" sz="1600" b="0" i="1" strike="noStrike" spc="-1" dirty="0" err="1">
                <a:solidFill>
                  <a:srgbClr val="000000"/>
                </a:solidFill>
                <a:uFill>
                  <a:solidFill>
                    <a:srgbClr val="FFFFFF"/>
                  </a:solidFill>
                </a:uFill>
                <a:latin typeface="Arial"/>
                <a:ea typeface="Arial"/>
              </a:rPr>
              <a:t>Lucasia</a:t>
            </a:r>
            <a:r>
              <a:rPr lang="en-GB" sz="1600" b="0" i="1" strike="noStrike" spc="-1" dirty="0">
                <a:solidFill>
                  <a:srgbClr val="000000"/>
                </a:solidFill>
                <a:uFill>
                  <a:solidFill>
                    <a:srgbClr val="FFFFFF"/>
                  </a:solidFill>
                </a:uFill>
                <a:latin typeface="Arial"/>
                <a:ea typeface="Arial"/>
              </a:rPr>
              <a:t>, on Our Friendship</a:t>
            </a:r>
            <a:r>
              <a:rPr lang="en-GB" sz="1600" b="0" strike="noStrike" spc="-1" dirty="0">
                <a:solidFill>
                  <a:srgbClr val="000000"/>
                </a:solidFill>
                <a:uFill>
                  <a:solidFill>
                    <a:srgbClr val="FFFFFF"/>
                  </a:solidFill>
                </a:uFill>
                <a:latin typeface="Arial"/>
                <a:ea typeface="Arial"/>
              </a:rPr>
              <a:t> by Katherine Philips and in </a:t>
            </a:r>
            <a:r>
              <a:rPr lang="en-GB" sz="1600" b="1" strike="noStrike" spc="-1" dirty="0">
                <a:solidFill>
                  <a:srgbClr val="000000"/>
                </a:solidFill>
                <a:uFill>
                  <a:solidFill>
                    <a:srgbClr val="FFFFFF"/>
                  </a:solidFill>
                </a:uFill>
                <a:latin typeface="Arial"/>
                <a:ea typeface="Arial"/>
              </a:rPr>
              <a:t>one</a:t>
            </a:r>
            <a:r>
              <a:rPr lang="en-GB" sz="1600" b="0" strike="noStrike" spc="-1" dirty="0">
                <a:solidFill>
                  <a:srgbClr val="000000"/>
                </a:solidFill>
                <a:uFill>
                  <a:solidFill>
                    <a:srgbClr val="FFFFFF"/>
                  </a:solidFill>
                </a:uFill>
                <a:latin typeface="Arial"/>
                <a:ea typeface="Arial"/>
              </a:rPr>
              <a:t> other poem. You must relate your discussion to relevant contextual factors</a:t>
            </a:r>
            <a:r>
              <a:rPr lang="en-GB" sz="1600" b="0" strike="noStrike" spc="-1" dirty="0" smtClean="0">
                <a:solidFill>
                  <a:srgbClr val="000000"/>
                </a:solidFill>
                <a:uFill>
                  <a:solidFill>
                    <a:srgbClr val="FFFFFF"/>
                  </a:solidFill>
                </a:uFill>
                <a:latin typeface="Arial"/>
                <a:ea typeface="Arial"/>
              </a:rPr>
              <a:t>.</a:t>
            </a:r>
          </a:p>
          <a:p>
            <a:pPr>
              <a:lnSpc>
                <a:spcPct val="118000"/>
              </a:lnSpc>
            </a:pPr>
            <a:endParaRPr lang="en-GB" sz="1800" b="0" strike="noStrike" spc="-1" dirty="0">
              <a:solidFill>
                <a:srgbClr val="000000"/>
              </a:solidFill>
              <a:uFill>
                <a:solidFill>
                  <a:srgbClr val="FFFFFF"/>
                </a:solidFill>
              </a:uFill>
              <a:latin typeface="Arial"/>
            </a:endParaRPr>
          </a:p>
          <a:p>
            <a:pPr>
              <a:lnSpc>
                <a:spcPct val="118000"/>
              </a:lnSpc>
            </a:pPr>
            <a:r>
              <a:rPr lang="en-GB" sz="1600" b="1" strike="noStrike" spc="-1" dirty="0">
                <a:solidFill>
                  <a:srgbClr val="000000"/>
                </a:solidFill>
                <a:uFill>
                  <a:solidFill>
                    <a:srgbClr val="FFFFFF"/>
                  </a:solidFill>
                </a:uFill>
                <a:latin typeface="Arial"/>
                <a:ea typeface="Arial"/>
              </a:rPr>
              <a:t>Question</a:t>
            </a:r>
            <a:r>
              <a:rPr lang="en-GB" sz="1600" b="0" strike="noStrike" spc="-1" dirty="0">
                <a:solidFill>
                  <a:srgbClr val="000000"/>
                </a:solidFill>
                <a:uFill>
                  <a:solidFill>
                    <a:srgbClr val="FFFFFF"/>
                  </a:solidFill>
                </a:uFill>
                <a:latin typeface="Arial"/>
                <a:ea typeface="Arial"/>
              </a:rPr>
              <a:t> </a:t>
            </a:r>
            <a:r>
              <a:rPr lang="en-GB" sz="1600" b="1" strike="noStrike" spc="-1" dirty="0">
                <a:solidFill>
                  <a:srgbClr val="000000"/>
                </a:solidFill>
                <a:uFill>
                  <a:solidFill>
                    <a:srgbClr val="FFFFFF"/>
                  </a:solidFill>
                </a:uFill>
                <a:latin typeface="Arial"/>
                <a:ea typeface="Arial"/>
              </a:rPr>
              <a:t>13</a:t>
            </a:r>
            <a:r>
              <a:rPr lang="en-GB" sz="1600" b="0" strike="noStrike" spc="-1" dirty="0">
                <a:solidFill>
                  <a:srgbClr val="000000"/>
                </a:solidFill>
                <a:uFill>
                  <a:solidFill>
                    <a:srgbClr val="FFFFFF"/>
                  </a:solidFill>
                </a:uFill>
                <a:latin typeface="Arial"/>
                <a:ea typeface="Arial"/>
              </a:rPr>
              <a:t>: Explore John Keats’ portrayal of emotional pain in </a:t>
            </a:r>
            <a:r>
              <a:rPr lang="en-GB" sz="1600" b="0" i="1" strike="noStrike" spc="-1" dirty="0">
                <a:solidFill>
                  <a:srgbClr val="000000"/>
                </a:solidFill>
                <a:uFill>
                  <a:solidFill>
                    <a:srgbClr val="FFFFFF"/>
                  </a:solidFill>
                </a:uFill>
                <a:latin typeface="Arial"/>
                <a:ea typeface="Arial"/>
              </a:rPr>
              <a:t>Ode on Melancholy</a:t>
            </a:r>
            <a:r>
              <a:rPr lang="en-GB" sz="1600" b="0" strike="noStrike" spc="-1" dirty="0">
                <a:solidFill>
                  <a:srgbClr val="000000"/>
                </a:solidFill>
                <a:uFill>
                  <a:solidFill>
                    <a:srgbClr val="FFFFFF"/>
                  </a:solidFill>
                </a:uFill>
                <a:latin typeface="Arial"/>
                <a:ea typeface="Arial"/>
              </a:rPr>
              <a:t> and </a:t>
            </a:r>
            <a:r>
              <a:rPr lang="en-GB" sz="1600" b="1" strike="noStrike" spc="-1" dirty="0">
                <a:solidFill>
                  <a:srgbClr val="000000"/>
                </a:solidFill>
                <a:uFill>
                  <a:solidFill>
                    <a:srgbClr val="FFFFFF"/>
                  </a:solidFill>
                </a:uFill>
                <a:latin typeface="Arial"/>
                <a:ea typeface="Arial"/>
              </a:rPr>
              <a:t>one</a:t>
            </a:r>
            <a:r>
              <a:rPr lang="en-GB" sz="1600" b="0" strike="noStrike" spc="-1" dirty="0">
                <a:solidFill>
                  <a:srgbClr val="000000"/>
                </a:solidFill>
                <a:uFill>
                  <a:solidFill>
                    <a:srgbClr val="FFFFFF"/>
                  </a:solidFill>
                </a:uFill>
                <a:latin typeface="Arial"/>
                <a:ea typeface="Arial"/>
              </a:rPr>
              <a:t> other poem. You must relate your discussion to relevant contextual factors.</a:t>
            </a:r>
            <a:endParaRPr lang="en-GB" sz="1800" b="0" strike="noStrike" spc="-1" dirty="0">
              <a:solidFill>
                <a:srgbClr val="000000"/>
              </a:solidFill>
              <a:uFill>
                <a:solidFill>
                  <a:srgbClr val="FFFFFF"/>
                </a:solidFill>
              </a:uFill>
              <a:latin typeface="Arial"/>
            </a:endParaRPr>
          </a:p>
          <a:p>
            <a:pPr>
              <a:lnSpc>
                <a:spcPct val="118000"/>
              </a:lnSpc>
            </a:pPr>
            <a:endParaRPr lang="en-GB" sz="1800" b="0" strike="noStrike" spc="-1" dirty="0">
              <a:solidFill>
                <a:srgbClr val="000000"/>
              </a:solidFill>
              <a:uFill>
                <a:solidFill>
                  <a:srgbClr val="FFFFFF"/>
                </a:solidFill>
              </a:uFill>
              <a:latin typeface="Arial"/>
            </a:endParaRPr>
          </a:p>
        </p:txBody>
      </p:sp>
      <p:sp>
        <p:nvSpPr>
          <p:cNvPr id="552" name="CustomShape 3"/>
          <p:cNvSpPr/>
          <p:nvPr/>
        </p:nvSpPr>
        <p:spPr>
          <a:xfrm>
            <a:off x="8497800" y="6489720"/>
            <a:ext cx="430200" cy="1227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nSpc>
                <a:spcPct val="100000"/>
              </a:lnSpc>
            </a:pPr>
            <a:fld id="{C703C3A5-311D-4963-8CE7-A92C2632D31E}" type="slidenum">
              <a:rPr lang="en-GB" sz="800" b="1" strike="noStrike" spc="-1">
                <a:solidFill>
                  <a:srgbClr val="003057"/>
                </a:solidFill>
                <a:uFill>
                  <a:solidFill>
                    <a:srgbClr val="FFFFFF"/>
                  </a:solidFill>
                </a:uFill>
                <a:latin typeface="Arial"/>
                <a:ea typeface="Arial"/>
              </a:rPr>
              <a:t>26</a:t>
            </a:fld>
            <a:endParaRPr lang="en-GB" sz="1800" b="0" strike="noStrike" spc="-1">
              <a:solidFill>
                <a:srgbClr val="000000"/>
              </a:solidFill>
              <a:uFill>
                <a:solidFill>
                  <a:srgbClr val="FFFFFF"/>
                </a:solidFill>
              </a:uFill>
              <a:latin typeface="Arial"/>
            </a:endParaRPr>
          </a:p>
        </p:txBody>
      </p:sp>
      <p:sp>
        <p:nvSpPr>
          <p:cNvPr id="553" name="CustomShape 4"/>
          <p:cNvSpPr/>
          <p:nvPr/>
        </p:nvSpPr>
        <p:spPr>
          <a:xfrm>
            <a:off x="6271560" y="1590840"/>
            <a:ext cx="2244600" cy="227880"/>
          </a:xfrm>
          <a:prstGeom prst="rect">
            <a:avLst/>
          </a:prstGeom>
          <a:noFill/>
          <a:ln>
            <a:noFill/>
          </a:ln>
        </p:spPr>
        <p:style>
          <a:lnRef idx="0">
            <a:scrgbClr r="0" g="0" b="0"/>
          </a:lnRef>
          <a:fillRef idx="0">
            <a:scrgbClr r="0" g="0" b="0"/>
          </a:fillRef>
          <a:effectRef idx="0">
            <a:scrgbClr r="0" g="0" b="0"/>
          </a:effectRef>
          <a:fontRef idx="minor"/>
        </p:style>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4" name="CustomShape 1"/>
          <p:cNvSpPr/>
          <p:nvPr/>
        </p:nvSpPr>
        <p:spPr>
          <a:xfrm>
            <a:off x="540000" y="417960"/>
            <a:ext cx="6238800" cy="84600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17000"/>
              </a:lnSpc>
            </a:pPr>
            <a:r>
              <a:rPr lang="en-GB" sz="3400" b="1" strike="noStrike" spc="-1">
                <a:solidFill>
                  <a:srgbClr val="007FA3"/>
                </a:solidFill>
                <a:uFill>
                  <a:solidFill>
                    <a:srgbClr val="FFFFFF"/>
                  </a:solidFill>
                </a:uFill>
                <a:latin typeface="Times New Roman"/>
                <a:ea typeface="Times New Roman"/>
              </a:rPr>
              <a:t>Assessing success: 2</a:t>
            </a:r>
            <a:endParaRPr lang="en-GB" sz="1800" b="0" strike="noStrike" spc="-1">
              <a:solidFill>
                <a:srgbClr val="000000"/>
              </a:solidFill>
              <a:uFill>
                <a:solidFill>
                  <a:srgbClr val="FFFFFF"/>
                </a:solidFill>
              </a:uFill>
              <a:latin typeface="Arial"/>
            </a:endParaRPr>
          </a:p>
        </p:txBody>
      </p:sp>
      <p:sp>
        <p:nvSpPr>
          <p:cNvPr id="555" name="CustomShape 2"/>
          <p:cNvSpPr/>
          <p:nvPr/>
        </p:nvSpPr>
        <p:spPr>
          <a:xfrm>
            <a:off x="540000" y="1728000"/>
            <a:ext cx="8098920" cy="302256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18000"/>
              </a:lnSpc>
            </a:pPr>
            <a:r>
              <a:rPr lang="en-GB" sz="1600" b="0" strike="noStrike" spc="-1" dirty="0">
                <a:solidFill>
                  <a:srgbClr val="000000"/>
                </a:solidFill>
                <a:uFill>
                  <a:solidFill>
                    <a:srgbClr val="FFFFFF"/>
                  </a:solidFill>
                </a:uFill>
                <a:latin typeface="Arial"/>
                <a:ea typeface="Arial"/>
              </a:rPr>
              <a:t>Read the commentary on the examination answer you have just assessed. </a:t>
            </a:r>
            <a:endParaRPr lang="en-GB" sz="1800" b="0" strike="noStrike" spc="-1" dirty="0">
              <a:solidFill>
                <a:srgbClr val="000000"/>
              </a:solidFill>
              <a:uFill>
                <a:solidFill>
                  <a:srgbClr val="FFFFFF"/>
                </a:solidFill>
              </a:uFill>
              <a:latin typeface="Arial"/>
            </a:endParaRPr>
          </a:p>
          <a:p>
            <a:pPr>
              <a:lnSpc>
                <a:spcPct val="118000"/>
              </a:lnSpc>
            </a:pPr>
            <a:endParaRPr lang="en-GB" sz="1600" b="0" strike="noStrike" spc="-1" dirty="0" smtClean="0">
              <a:solidFill>
                <a:srgbClr val="000000"/>
              </a:solidFill>
              <a:uFill>
                <a:solidFill>
                  <a:srgbClr val="FFFFFF"/>
                </a:solidFill>
              </a:uFill>
              <a:latin typeface="Arial"/>
              <a:ea typeface="Arial"/>
            </a:endParaRPr>
          </a:p>
          <a:p>
            <a:pPr>
              <a:lnSpc>
                <a:spcPct val="118000"/>
              </a:lnSpc>
            </a:pPr>
            <a:r>
              <a:rPr lang="en-GB" sz="1600" b="0" strike="noStrike" spc="-1" dirty="0" smtClean="0">
                <a:solidFill>
                  <a:srgbClr val="000000"/>
                </a:solidFill>
                <a:uFill>
                  <a:solidFill>
                    <a:srgbClr val="FFFFFF"/>
                  </a:solidFill>
                </a:uFill>
                <a:latin typeface="Arial"/>
                <a:ea typeface="Arial"/>
              </a:rPr>
              <a:t>Please </a:t>
            </a:r>
            <a:r>
              <a:rPr lang="en-GB" sz="1600" b="0" strike="noStrike" spc="-1" dirty="0">
                <a:solidFill>
                  <a:srgbClr val="000000"/>
                </a:solidFill>
                <a:uFill>
                  <a:solidFill>
                    <a:srgbClr val="FFFFFF"/>
                  </a:solidFill>
                </a:uFill>
                <a:latin typeface="Arial"/>
                <a:ea typeface="Arial"/>
              </a:rPr>
              <a:t>make any comments in the </a:t>
            </a:r>
            <a:r>
              <a:rPr lang="en-GB" sz="1600" b="0" strike="noStrike" spc="-1" dirty="0" smtClean="0">
                <a:solidFill>
                  <a:srgbClr val="000000"/>
                </a:solidFill>
                <a:uFill>
                  <a:solidFill>
                    <a:srgbClr val="FFFFFF"/>
                  </a:solidFill>
                </a:uFill>
                <a:latin typeface="Arial"/>
                <a:ea typeface="Arial"/>
              </a:rPr>
              <a:t>relevant chat box.</a:t>
            </a:r>
            <a:endParaRPr lang="en-GB" sz="1800" b="0" strike="noStrike" spc="-1" dirty="0">
              <a:solidFill>
                <a:srgbClr val="000000"/>
              </a:solidFill>
              <a:uFill>
                <a:solidFill>
                  <a:srgbClr val="FFFFFF"/>
                </a:solidFill>
              </a:uFill>
              <a:latin typeface="Arial"/>
            </a:endParaRPr>
          </a:p>
        </p:txBody>
      </p:sp>
      <p:sp>
        <p:nvSpPr>
          <p:cNvPr id="556" name="CustomShape 3"/>
          <p:cNvSpPr/>
          <p:nvPr/>
        </p:nvSpPr>
        <p:spPr>
          <a:xfrm>
            <a:off x="8497800" y="6489720"/>
            <a:ext cx="430200" cy="1227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nSpc>
                <a:spcPct val="100000"/>
              </a:lnSpc>
            </a:pPr>
            <a:fld id="{D77C3BC0-A8DF-4F20-AD2E-737BB28CDF49}" type="slidenum">
              <a:rPr lang="en-GB" sz="800" b="1" strike="noStrike" spc="-1">
                <a:solidFill>
                  <a:srgbClr val="003057"/>
                </a:solidFill>
                <a:uFill>
                  <a:solidFill>
                    <a:srgbClr val="FFFFFF"/>
                  </a:solidFill>
                </a:uFill>
                <a:latin typeface="Arial"/>
                <a:ea typeface="Arial"/>
              </a:rPr>
              <a:t>27</a:t>
            </a:fld>
            <a:endParaRPr lang="en-GB" sz="1800" b="0" strike="noStrike" spc="-1">
              <a:solidFill>
                <a:srgbClr val="000000"/>
              </a:solidFill>
              <a:uFill>
                <a:solidFill>
                  <a:srgbClr val="FFFFFF"/>
                </a:solidFill>
              </a:uFill>
              <a:latin typeface="Arial"/>
            </a:endParaRPr>
          </a:p>
        </p:txBody>
      </p:sp>
      <p:sp>
        <p:nvSpPr>
          <p:cNvPr id="557" name="CustomShape 4"/>
          <p:cNvSpPr/>
          <p:nvPr/>
        </p:nvSpPr>
        <p:spPr>
          <a:xfrm>
            <a:off x="6271560" y="1590840"/>
            <a:ext cx="2244600" cy="227880"/>
          </a:xfrm>
          <a:prstGeom prst="rect">
            <a:avLst/>
          </a:prstGeom>
          <a:noFill/>
          <a:ln>
            <a:noFill/>
          </a:ln>
        </p:spPr>
        <p:style>
          <a:lnRef idx="0">
            <a:scrgbClr r="0" g="0" b="0"/>
          </a:lnRef>
          <a:fillRef idx="0">
            <a:scrgbClr r="0" g="0" b="0"/>
          </a:fillRef>
          <a:effectRef idx="0">
            <a:scrgbClr r="0" g="0" b="0"/>
          </a:effectRef>
          <a:fontRef idx="minor"/>
        </p:style>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 name="CustomShape 1"/>
          <p:cNvSpPr/>
          <p:nvPr/>
        </p:nvSpPr>
        <p:spPr>
          <a:xfrm>
            <a:off x="1522440" y="2160000"/>
            <a:ext cx="6293520" cy="19353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en-GB" sz="3400" b="1" strike="noStrike" spc="-1">
                <a:solidFill>
                  <a:srgbClr val="003057"/>
                </a:solidFill>
                <a:uFill>
                  <a:solidFill>
                    <a:srgbClr val="FFFFFF"/>
                  </a:solidFill>
                </a:uFill>
                <a:latin typeface="Times New Roman"/>
                <a:ea typeface="Times New Roman"/>
              </a:rPr>
              <a:t>Bringing it all together:</a:t>
            </a:r>
            <a:endParaRPr lang="en-GB" sz="1800" b="0" strike="noStrike" spc="-1">
              <a:solidFill>
                <a:srgbClr val="FFFFFF"/>
              </a:solidFill>
              <a:uFill>
                <a:solidFill>
                  <a:srgbClr val="FFFFFF"/>
                </a:solidFill>
              </a:uFill>
              <a:latin typeface="Arial"/>
            </a:endParaRPr>
          </a:p>
          <a:p>
            <a:pPr algn="ctr">
              <a:lnSpc>
                <a:spcPct val="100000"/>
              </a:lnSpc>
            </a:pPr>
            <a:r>
              <a:rPr lang="en-GB" sz="3400" b="1" strike="noStrike" spc="-1">
                <a:solidFill>
                  <a:srgbClr val="003057"/>
                </a:solidFill>
                <a:uFill>
                  <a:solidFill>
                    <a:srgbClr val="FFFFFF"/>
                  </a:solidFill>
                </a:uFill>
                <a:latin typeface="Times New Roman"/>
                <a:ea typeface="Times New Roman"/>
              </a:rPr>
              <a:t>writing the examination essay</a:t>
            </a:r>
            <a:endParaRPr lang="en-GB" sz="1800" b="0" strike="noStrike" spc="-1">
              <a:solidFill>
                <a:srgbClr val="FFFFFF"/>
              </a:solidFill>
              <a:uFill>
                <a:solidFill>
                  <a:srgbClr val="FFFFFF"/>
                </a:solidFill>
              </a:uFill>
              <a:latin typeface="Arial"/>
            </a:endParaRPr>
          </a:p>
        </p:txBody>
      </p:sp>
      <p:sp>
        <p:nvSpPr>
          <p:cNvPr id="559" name="CustomShape 2"/>
          <p:cNvSpPr/>
          <p:nvPr/>
        </p:nvSpPr>
        <p:spPr>
          <a:xfrm>
            <a:off x="8465040" y="6504840"/>
            <a:ext cx="360" cy="83520"/>
          </a:xfrm>
          <a:custGeom>
            <a:avLst/>
            <a:gdLst/>
            <a:ahLst/>
            <a:cxnLst/>
            <a:rect l="l" t="t" r="r" b="b"/>
            <a:pathLst>
              <a:path w="21600" h="21600">
                <a:moveTo>
                  <a:pt x="0" y="0"/>
                </a:moveTo>
                <a:lnTo>
                  <a:pt x="21600" y="21600"/>
                </a:lnTo>
              </a:path>
            </a:pathLst>
          </a:custGeom>
          <a:noFill/>
          <a:ln w="9360">
            <a:solidFill>
              <a:srgbClr val="FFFFFF"/>
            </a:solidFill>
            <a:round/>
          </a:ln>
        </p:spPr>
        <p:style>
          <a:lnRef idx="0">
            <a:scrgbClr r="0" g="0" b="0"/>
          </a:lnRef>
          <a:fillRef idx="0">
            <a:scrgbClr r="0" g="0" b="0"/>
          </a:fillRef>
          <a:effectRef idx="0">
            <a:scrgbClr r="0" g="0" b="0"/>
          </a:effectRef>
          <a:fontRef idx="minor"/>
        </p:style>
      </p:sp>
      <p:sp>
        <p:nvSpPr>
          <p:cNvPr id="560" name="CustomShape 3"/>
          <p:cNvSpPr/>
          <p:nvPr/>
        </p:nvSpPr>
        <p:spPr>
          <a:xfrm>
            <a:off x="8497800" y="6489720"/>
            <a:ext cx="430200" cy="122760"/>
          </a:xfrm>
          <a:prstGeom prst="rect">
            <a:avLst/>
          </a:prstGeom>
          <a:noFill/>
          <a:ln>
            <a:noFill/>
          </a:ln>
        </p:spPr>
        <p:style>
          <a:lnRef idx="0">
            <a:scrgbClr r="0" g="0" b="0"/>
          </a:lnRef>
          <a:fillRef idx="0">
            <a:scrgbClr r="0" g="0" b="0"/>
          </a:fillRef>
          <a:effectRef idx="0">
            <a:scrgbClr r="0" g="0" b="0"/>
          </a:effectRef>
          <a:fontRef idx="minor"/>
        </p:style>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1" name="CustomShape 1"/>
          <p:cNvSpPr/>
          <p:nvPr/>
        </p:nvSpPr>
        <p:spPr>
          <a:xfrm>
            <a:off x="540000" y="417960"/>
            <a:ext cx="6238800" cy="84600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00000"/>
              </a:lnSpc>
            </a:pPr>
            <a:r>
              <a:rPr lang="en-GB" sz="3400" b="1" strike="noStrike" spc="-1">
                <a:solidFill>
                  <a:srgbClr val="003057"/>
                </a:solidFill>
                <a:uFill>
                  <a:solidFill>
                    <a:srgbClr val="FFFFFF"/>
                  </a:solidFill>
                </a:uFill>
                <a:latin typeface="Times New Roman"/>
                <a:ea typeface="Times New Roman"/>
              </a:rPr>
              <a:t>Writing the examination essay: advice</a:t>
            </a:r>
            <a:endParaRPr lang="en-GB" sz="1800" b="0" strike="noStrike" spc="-1">
              <a:solidFill>
                <a:srgbClr val="000000"/>
              </a:solidFill>
              <a:uFill>
                <a:solidFill>
                  <a:srgbClr val="FFFFFF"/>
                </a:solidFill>
              </a:uFill>
              <a:latin typeface="Arial"/>
            </a:endParaRPr>
          </a:p>
        </p:txBody>
      </p:sp>
      <p:sp>
        <p:nvSpPr>
          <p:cNvPr id="562" name="CustomShape 2"/>
          <p:cNvSpPr/>
          <p:nvPr/>
        </p:nvSpPr>
        <p:spPr>
          <a:xfrm>
            <a:off x="540000" y="1728000"/>
            <a:ext cx="8098920" cy="302256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18000"/>
              </a:lnSpc>
            </a:pPr>
            <a:r>
              <a:rPr lang="en-GB" sz="1600" b="0" strike="noStrike" spc="-1" dirty="0">
                <a:solidFill>
                  <a:srgbClr val="000000"/>
                </a:solidFill>
                <a:uFill>
                  <a:solidFill>
                    <a:srgbClr val="FFFFFF"/>
                  </a:solidFill>
                </a:uFill>
                <a:latin typeface="Arial"/>
                <a:ea typeface="Arial"/>
              </a:rPr>
              <a:t>What advice would you give students? Here is some to start with</a:t>
            </a:r>
            <a:r>
              <a:rPr lang="en-GB" sz="1600" b="0" strike="noStrike" spc="-1" dirty="0" smtClean="0">
                <a:solidFill>
                  <a:srgbClr val="000000"/>
                </a:solidFill>
                <a:uFill>
                  <a:solidFill>
                    <a:srgbClr val="FFFFFF"/>
                  </a:solidFill>
                </a:uFill>
                <a:latin typeface="Arial"/>
                <a:ea typeface="Arial"/>
              </a:rPr>
              <a:t>:</a:t>
            </a:r>
          </a:p>
          <a:p>
            <a:pPr>
              <a:lnSpc>
                <a:spcPct val="118000"/>
              </a:lnSpc>
            </a:pPr>
            <a:endParaRPr lang="en-GB" sz="1800" b="0" strike="noStrike" spc="-1" dirty="0">
              <a:solidFill>
                <a:srgbClr val="000000"/>
              </a:solidFill>
              <a:uFill>
                <a:solidFill>
                  <a:srgbClr val="FFFFFF"/>
                </a:solidFill>
              </a:uFill>
              <a:latin typeface="Arial"/>
            </a:endParaRPr>
          </a:p>
          <a:p>
            <a:pPr marL="286830" indent="-285750">
              <a:lnSpc>
                <a:spcPct val="118000"/>
              </a:lnSpc>
              <a:buClr>
                <a:srgbClr val="000000"/>
              </a:buClr>
              <a:buFont typeface="Arial" panose="020B0604020202020204" pitchFamily="34" charset="0"/>
              <a:buChar char="•"/>
            </a:pPr>
            <a:r>
              <a:rPr lang="en-GB" sz="1600" b="0" strike="noStrike" spc="-1" dirty="0">
                <a:solidFill>
                  <a:srgbClr val="000000"/>
                </a:solidFill>
                <a:uFill>
                  <a:solidFill>
                    <a:srgbClr val="FFFFFF"/>
                  </a:solidFill>
                </a:uFill>
                <a:latin typeface="Arial"/>
                <a:ea typeface="Arial"/>
              </a:rPr>
              <a:t>Know the text: to make effective points you need a good grasp of the poems; the ability to use key 'concepts and terminology'; an understanding of relevant context; the ability to find quotations </a:t>
            </a:r>
            <a:r>
              <a:rPr lang="en-GB" sz="1600" b="0" strike="noStrike" spc="-1" dirty="0" smtClean="0">
                <a:solidFill>
                  <a:srgbClr val="000000"/>
                </a:solidFill>
                <a:uFill>
                  <a:solidFill>
                    <a:srgbClr val="FFFFFF"/>
                  </a:solidFill>
                </a:uFill>
                <a:latin typeface="Arial"/>
                <a:ea typeface="Arial"/>
              </a:rPr>
              <a:t>quickly</a:t>
            </a:r>
          </a:p>
          <a:p>
            <a:pPr marL="286830" indent="-285750">
              <a:lnSpc>
                <a:spcPct val="118000"/>
              </a:lnSpc>
              <a:buClr>
                <a:srgbClr val="000000"/>
              </a:buClr>
              <a:buFont typeface="Arial" panose="020B0604020202020204" pitchFamily="34" charset="0"/>
              <a:buChar char="•"/>
            </a:pPr>
            <a:endParaRPr lang="en-GB" sz="1800" b="0" strike="noStrike" spc="-1" dirty="0">
              <a:solidFill>
                <a:srgbClr val="000000"/>
              </a:solidFill>
              <a:uFill>
                <a:solidFill>
                  <a:srgbClr val="FFFFFF"/>
                </a:solidFill>
              </a:uFill>
              <a:latin typeface="Arial"/>
            </a:endParaRPr>
          </a:p>
          <a:p>
            <a:pPr marL="286830" indent="-285750">
              <a:lnSpc>
                <a:spcPct val="118000"/>
              </a:lnSpc>
              <a:buClr>
                <a:srgbClr val="000000"/>
              </a:buClr>
              <a:buFont typeface="Arial" panose="020B0604020202020204" pitchFamily="34" charset="0"/>
              <a:buChar char="•"/>
            </a:pPr>
            <a:r>
              <a:rPr lang="en-GB" sz="1600" b="0" strike="noStrike" spc="-1" dirty="0">
                <a:solidFill>
                  <a:srgbClr val="000000"/>
                </a:solidFill>
                <a:uFill>
                  <a:solidFill>
                    <a:srgbClr val="FFFFFF"/>
                  </a:solidFill>
                </a:uFill>
                <a:latin typeface="Arial"/>
                <a:ea typeface="Arial"/>
              </a:rPr>
              <a:t>Plan your response: don't plunge in; consider the question; work out a 'controlled argument'</a:t>
            </a:r>
            <a:endParaRPr lang="en-GB" sz="1800" b="0" strike="noStrike" spc="-1" dirty="0">
              <a:solidFill>
                <a:srgbClr val="000000"/>
              </a:solidFill>
              <a:uFill>
                <a:solidFill>
                  <a:srgbClr val="FFFFFF"/>
                </a:solidFill>
              </a:uFill>
              <a:latin typeface="Arial"/>
            </a:endParaRPr>
          </a:p>
          <a:p>
            <a:pPr marL="286830" indent="-285750">
              <a:lnSpc>
                <a:spcPct val="118000"/>
              </a:lnSpc>
              <a:buClr>
                <a:srgbClr val="000000"/>
              </a:buClr>
              <a:buFont typeface="Arial" panose="020B0604020202020204" pitchFamily="34" charset="0"/>
              <a:buChar char="•"/>
            </a:pPr>
            <a:endParaRPr lang="en-GB" sz="1600" b="0" strike="noStrike" spc="-1" dirty="0" smtClean="0">
              <a:solidFill>
                <a:srgbClr val="000000"/>
              </a:solidFill>
              <a:uFill>
                <a:solidFill>
                  <a:srgbClr val="FFFFFF"/>
                </a:solidFill>
              </a:uFill>
              <a:latin typeface="Arial"/>
              <a:ea typeface="Arial"/>
            </a:endParaRPr>
          </a:p>
          <a:p>
            <a:pPr marL="286830" indent="-285750">
              <a:lnSpc>
                <a:spcPct val="118000"/>
              </a:lnSpc>
              <a:buClr>
                <a:srgbClr val="000000"/>
              </a:buClr>
              <a:buFont typeface="Arial" panose="020B0604020202020204" pitchFamily="34" charset="0"/>
              <a:buChar char="•"/>
            </a:pPr>
            <a:r>
              <a:rPr lang="en-GB" sz="1600" b="0" strike="noStrike" spc="-1" dirty="0" smtClean="0">
                <a:solidFill>
                  <a:srgbClr val="000000"/>
                </a:solidFill>
                <a:uFill>
                  <a:solidFill>
                    <a:srgbClr val="FFFFFF"/>
                  </a:solidFill>
                </a:uFill>
                <a:latin typeface="Arial"/>
                <a:ea typeface="Arial"/>
              </a:rPr>
              <a:t>Communication </a:t>
            </a:r>
            <a:r>
              <a:rPr lang="en-GB" sz="1600" b="0" strike="noStrike" spc="-1" dirty="0">
                <a:solidFill>
                  <a:srgbClr val="000000"/>
                </a:solidFill>
                <a:uFill>
                  <a:solidFill>
                    <a:srgbClr val="FFFFFF"/>
                  </a:solidFill>
                </a:uFill>
                <a:latin typeface="Arial"/>
                <a:ea typeface="Arial"/>
              </a:rPr>
              <a:t>counts: write clearly (it really does matter) and accurately</a:t>
            </a:r>
            <a:endParaRPr lang="en-GB" sz="1800" b="0" strike="noStrike" spc="-1" dirty="0">
              <a:solidFill>
                <a:srgbClr val="000000"/>
              </a:solidFill>
              <a:uFill>
                <a:solidFill>
                  <a:srgbClr val="FFFFFF"/>
                </a:solidFill>
              </a:uFill>
              <a:latin typeface="Arial"/>
            </a:endParaRPr>
          </a:p>
          <a:p>
            <a:pPr>
              <a:lnSpc>
                <a:spcPct val="118000"/>
              </a:lnSpc>
            </a:pPr>
            <a:endParaRPr lang="en-GB" sz="1600" b="1" strike="noStrike" spc="-1" dirty="0" smtClean="0">
              <a:solidFill>
                <a:srgbClr val="000000"/>
              </a:solidFill>
              <a:uFill>
                <a:solidFill>
                  <a:srgbClr val="FFFFFF"/>
                </a:solidFill>
              </a:uFill>
              <a:latin typeface="Arial"/>
              <a:ea typeface="Arial"/>
            </a:endParaRPr>
          </a:p>
          <a:p>
            <a:pPr>
              <a:lnSpc>
                <a:spcPct val="118000"/>
              </a:lnSpc>
            </a:pPr>
            <a:r>
              <a:rPr lang="en-GB" sz="1600" b="1" strike="noStrike" spc="-1" dirty="0" smtClean="0">
                <a:solidFill>
                  <a:srgbClr val="000000"/>
                </a:solidFill>
                <a:uFill>
                  <a:solidFill>
                    <a:srgbClr val="FFFFFF"/>
                  </a:solidFill>
                </a:uFill>
                <a:latin typeface="Arial"/>
                <a:ea typeface="Arial"/>
              </a:rPr>
              <a:t>What </a:t>
            </a:r>
            <a:r>
              <a:rPr lang="en-GB" sz="1600" b="1" strike="noStrike" spc="-1" dirty="0">
                <a:solidFill>
                  <a:srgbClr val="000000"/>
                </a:solidFill>
                <a:uFill>
                  <a:solidFill>
                    <a:srgbClr val="FFFFFF"/>
                  </a:solidFill>
                </a:uFill>
                <a:latin typeface="Arial"/>
                <a:ea typeface="Arial"/>
              </a:rPr>
              <a:t>else would you add? Please use the chat box to share suggestions.</a:t>
            </a:r>
            <a:endParaRPr lang="en-GB" sz="1800" b="0" strike="noStrike" spc="-1" dirty="0">
              <a:solidFill>
                <a:srgbClr val="000000"/>
              </a:solidFill>
              <a:uFill>
                <a:solidFill>
                  <a:srgbClr val="FFFFFF"/>
                </a:solidFill>
              </a:uFill>
              <a:latin typeface="Arial"/>
            </a:endParaRPr>
          </a:p>
        </p:txBody>
      </p:sp>
      <p:sp>
        <p:nvSpPr>
          <p:cNvPr id="563" name="CustomShape 3"/>
          <p:cNvSpPr/>
          <p:nvPr/>
        </p:nvSpPr>
        <p:spPr>
          <a:xfrm>
            <a:off x="8497800" y="6489720"/>
            <a:ext cx="430200" cy="1227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nSpc>
                <a:spcPct val="100000"/>
              </a:lnSpc>
            </a:pPr>
            <a:fld id="{6EF6FB16-8E53-47D6-9D3F-2FEE996388A7}" type="slidenum">
              <a:rPr lang="en-GB" sz="800" b="1" strike="noStrike" spc="-1">
                <a:solidFill>
                  <a:srgbClr val="003057"/>
                </a:solidFill>
                <a:uFill>
                  <a:solidFill>
                    <a:srgbClr val="FFFFFF"/>
                  </a:solidFill>
                </a:uFill>
                <a:latin typeface="Arial"/>
                <a:ea typeface="Arial"/>
              </a:rPr>
              <a:t>29</a:t>
            </a:fld>
            <a:endParaRPr lang="en-GB" sz="1800" b="0" strike="noStrike" spc="-1">
              <a:solidFill>
                <a:srgbClr val="000000"/>
              </a:solidFill>
              <a:uFill>
                <a:solidFill>
                  <a:srgbClr val="FFFFFF"/>
                </a:solidFill>
              </a:uFill>
              <a:latin typeface="Arial"/>
            </a:endParaRPr>
          </a:p>
        </p:txBody>
      </p:sp>
      <p:sp>
        <p:nvSpPr>
          <p:cNvPr id="564" name="CustomShape 4"/>
          <p:cNvSpPr/>
          <p:nvPr/>
        </p:nvSpPr>
        <p:spPr>
          <a:xfrm>
            <a:off x="6271560" y="1590840"/>
            <a:ext cx="2244600" cy="227880"/>
          </a:xfrm>
          <a:prstGeom prst="rect">
            <a:avLst/>
          </a:prstGeom>
          <a:noFill/>
          <a:ln>
            <a:noFill/>
          </a:ln>
        </p:spPr>
        <p:style>
          <a:lnRef idx="0">
            <a:scrgbClr r="0" g="0" b="0"/>
          </a:lnRef>
          <a:fillRef idx="0">
            <a:scrgbClr r="0" g="0" b="0"/>
          </a:fillRef>
          <a:effectRef idx="0">
            <a:scrgbClr r="0" g="0" b="0"/>
          </a:effectRef>
          <a:fontRef idx="minor"/>
        </p:style>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 name="CustomShape 1"/>
          <p:cNvSpPr/>
          <p:nvPr/>
        </p:nvSpPr>
        <p:spPr>
          <a:xfrm>
            <a:off x="4485960" y="1332360"/>
            <a:ext cx="4331520" cy="39060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lstStyle/>
          <a:p>
            <a:pPr>
              <a:lnSpc>
                <a:spcPct val="117000"/>
              </a:lnSpc>
            </a:pPr>
            <a:r>
              <a:rPr lang="en-GB" sz="3400" b="1" strike="noStrike" spc="-1">
                <a:solidFill>
                  <a:srgbClr val="007FA3"/>
                </a:solidFill>
                <a:uFill>
                  <a:solidFill>
                    <a:srgbClr val="FFFFFF"/>
                  </a:solidFill>
                </a:uFill>
                <a:latin typeface="Times New Roman"/>
                <a:ea typeface="Times New Roman"/>
              </a:rPr>
              <a:t>Introduce yourself</a:t>
            </a:r>
            <a:endParaRPr lang="en-GB" sz="1800" b="0" strike="noStrike" spc="-1">
              <a:solidFill>
                <a:srgbClr val="000000"/>
              </a:solidFill>
              <a:uFill>
                <a:solidFill>
                  <a:srgbClr val="FFFFFF"/>
                </a:solidFill>
              </a:uFill>
              <a:latin typeface="Arial"/>
            </a:endParaRPr>
          </a:p>
        </p:txBody>
      </p:sp>
      <p:sp>
        <p:nvSpPr>
          <p:cNvPr id="448" name="CustomShape 2"/>
          <p:cNvSpPr/>
          <p:nvPr/>
        </p:nvSpPr>
        <p:spPr>
          <a:xfrm>
            <a:off x="4508640" y="2000160"/>
            <a:ext cx="4099320" cy="3540600"/>
          </a:xfrm>
          <a:prstGeom prst="rect">
            <a:avLst/>
          </a:prstGeom>
          <a:noFill/>
          <a:ln>
            <a:noFill/>
          </a:ln>
        </p:spPr>
        <p:style>
          <a:lnRef idx="0">
            <a:scrgbClr r="0" g="0" b="0"/>
          </a:lnRef>
          <a:fillRef idx="0">
            <a:scrgbClr r="0" g="0" b="0"/>
          </a:fillRef>
          <a:effectRef idx="0">
            <a:scrgbClr r="0" g="0" b="0"/>
          </a:effectRef>
          <a:fontRef idx="minor"/>
        </p:style>
      </p:sp>
      <p:sp>
        <p:nvSpPr>
          <p:cNvPr id="449" name="CustomShape 3"/>
          <p:cNvSpPr/>
          <p:nvPr/>
        </p:nvSpPr>
        <p:spPr>
          <a:xfrm>
            <a:off x="8497800" y="6489720"/>
            <a:ext cx="430200" cy="1227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nSpc>
                <a:spcPct val="100000"/>
              </a:lnSpc>
            </a:pPr>
            <a:fld id="{455E862B-303E-4EF2-90E0-CEADEF9BD65E}" type="slidenum">
              <a:rPr lang="en-GB" sz="800" b="1" strike="noStrike" spc="-1">
                <a:solidFill>
                  <a:srgbClr val="003057"/>
                </a:solidFill>
                <a:uFill>
                  <a:solidFill>
                    <a:srgbClr val="FFFFFF"/>
                  </a:solidFill>
                </a:uFill>
                <a:latin typeface="Arial"/>
                <a:ea typeface="Arial"/>
              </a:rPr>
              <a:t>3</a:t>
            </a:fld>
            <a:endParaRPr lang="en-GB" sz="1800" b="0" strike="noStrike" spc="-1">
              <a:solidFill>
                <a:srgbClr val="000000"/>
              </a:solidFill>
              <a:uFill>
                <a:solidFill>
                  <a:srgbClr val="FFFFFF"/>
                </a:solidFill>
              </a:uFill>
              <a:latin typeface="Arial"/>
            </a:endParaRPr>
          </a:p>
        </p:txBody>
      </p:sp>
      <p:sp>
        <p:nvSpPr>
          <p:cNvPr id="450" name="CustomShape 4"/>
          <p:cNvSpPr/>
          <p:nvPr/>
        </p:nvSpPr>
        <p:spPr>
          <a:xfrm>
            <a:off x="4502160" y="1846800"/>
            <a:ext cx="4111920" cy="360"/>
          </a:xfrm>
          <a:custGeom>
            <a:avLst/>
            <a:gdLst/>
            <a:ahLst/>
            <a:cxnLst/>
            <a:rect l="l" t="t" r="r" b="b"/>
            <a:pathLst>
              <a:path w="21600" h="21600">
                <a:moveTo>
                  <a:pt x="0" y="0"/>
                </a:moveTo>
                <a:lnTo>
                  <a:pt x="21600" y="21600"/>
                </a:lnTo>
              </a:path>
            </a:pathLst>
          </a:custGeom>
          <a:noFill/>
          <a:ln w="9360">
            <a:solidFill>
              <a:srgbClr val="1F497D"/>
            </a:solidFill>
            <a:round/>
          </a:ln>
        </p:spPr>
        <p:style>
          <a:lnRef idx="0">
            <a:scrgbClr r="0" g="0" b="0"/>
          </a:lnRef>
          <a:fillRef idx="0">
            <a:scrgbClr r="0" g="0" b="0"/>
          </a:fillRef>
          <a:effectRef idx="0">
            <a:scrgbClr r="0" g="0" b="0"/>
          </a:effectRef>
          <a:fontRef idx="minor"/>
        </p:style>
      </p:sp>
      <p:sp>
        <p:nvSpPr>
          <p:cNvPr id="451" name="CustomShape 5"/>
          <p:cNvSpPr/>
          <p:nvPr/>
        </p:nvSpPr>
        <p:spPr>
          <a:xfrm>
            <a:off x="1393200" y="162000"/>
            <a:ext cx="2246040" cy="22788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gn="r">
              <a:lnSpc>
                <a:spcPct val="128000"/>
              </a:lnSpc>
            </a:pPr>
            <a:r>
              <a:rPr lang="en-GB" sz="700" b="0" strike="noStrike" spc="-1">
                <a:solidFill>
                  <a:srgbClr val="000000"/>
                </a:solidFill>
                <a:uFill>
                  <a:solidFill>
                    <a:srgbClr val="FFFFFF"/>
                  </a:solidFill>
                </a:uFill>
                <a:latin typeface="Arial"/>
                <a:ea typeface="Arial"/>
              </a:rPr>
              <a:t>Image by Photographer’s Name (Credit in black type) or </a:t>
            </a:r>
            <a:endParaRPr lang="en-GB" sz="1800" b="0" strike="noStrike" spc="-1">
              <a:solidFill>
                <a:srgbClr val="000000"/>
              </a:solidFill>
              <a:uFill>
                <a:solidFill>
                  <a:srgbClr val="FFFFFF"/>
                </a:solidFill>
              </a:uFill>
              <a:latin typeface="Arial"/>
            </a:endParaRPr>
          </a:p>
          <a:p>
            <a:pPr algn="r">
              <a:lnSpc>
                <a:spcPct val="128000"/>
              </a:lnSpc>
            </a:pPr>
            <a:r>
              <a:rPr lang="en-GB" sz="700" b="0" strike="noStrike" spc="-1">
                <a:solidFill>
                  <a:srgbClr val="FFFFFF"/>
                </a:solidFill>
                <a:uFill>
                  <a:solidFill>
                    <a:srgbClr val="FFFFFF"/>
                  </a:solidFill>
                </a:uFill>
                <a:latin typeface="Arial"/>
                <a:ea typeface="Arial"/>
              </a:rPr>
              <a:t>Image by Photographer’s Name (Credit in white type)</a:t>
            </a:r>
            <a:endParaRPr lang="en-GB" sz="1800" b="0" strike="noStrike" spc="-1">
              <a:solidFill>
                <a:srgbClr val="000000"/>
              </a:solidFill>
              <a:uFill>
                <a:solidFill>
                  <a:srgbClr val="FFFFFF"/>
                </a:solidFill>
              </a:uFill>
              <a:latin typeface="Arial"/>
            </a:endParaRPr>
          </a:p>
        </p:txBody>
      </p:sp>
      <p:pic>
        <p:nvPicPr>
          <p:cNvPr id="452" name="Picture 2"/>
          <p:cNvPicPr/>
          <p:nvPr/>
        </p:nvPicPr>
        <p:blipFill>
          <a:blip r:embed="rId3"/>
          <a:srcRect l="10969" r="13013"/>
          <a:stretch/>
        </p:blipFill>
        <p:spPr>
          <a:xfrm>
            <a:off x="-338400" y="0"/>
            <a:ext cx="4212000" cy="6855120"/>
          </a:xfrm>
          <a:prstGeom prst="rect">
            <a:avLst/>
          </a:prstGeom>
          <a:ln>
            <a:noFill/>
          </a:ln>
        </p:spPr>
      </p:pic>
      <p:sp>
        <p:nvSpPr>
          <p:cNvPr id="453" name="CustomShape 6"/>
          <p:cNvSpPr/>
          <p:nvPr/>
        </p:nvSpPr>
        <p:spPr>
          <a:xfrm>
            <a:off x="4464000" y="2016000"/>
            <a:ext cx="4317840" cy="273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r>
              <a:rPr lang="en-GB" sz="1600" b="0" strike="noStrike" spc="-1">
                <a:solidFill>
                  <a:srgbClr val="000000"/>
                </a:solidFill>
                <a:uFill>
                  <a:solidFill>
                    <a:srgbClr val="FFFFFF"/>
                  </a:solidFill>
                </a:uFill>
                <a:latin typeface="Arial"/>
                <a:ea typeface="DejaVu Sans"/>
              </a:rPr>
              <a:t>Please complete the quick poll before the session starts to introduce yourself to your trainer and to other delegates</a:t>
            </a:r>
            <a:endParaRPr lang="en-GB" sz="18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5" name="CustomShape 1"/>
          <p:cNvSpPr/>
          <p:nvPr/>
        </p:nvSpPr>
        <p:spPr>
          <a:xfrm>
            <a:off x="540000" y="417960"/>
            <a:ext cx="6238800" cy="84600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00000"/>
              </a:lnSpc>
            </a:pPr>
            <a:r>
              <a:rPr lang="en-GB" sz="3400" b="1" strike="noStrike" spc="-1">
                <a:solidFill>
                  <a:srgbClr val="003057"/>
                </a:solidFill>
                <a:uFill>
                  <a:solidFill>
                    <a:srgbClr val="FFFFFF"/>
                  </a:solidFill>
                </a:uFill>
                <a:latin typeface="Times New Roman"/>
                <a:ea typeface="Times New Roman"/>
              </a:rPr>
              <a:t>Writing the examination essay: activities</a:t>
            </a:r>
            <a:endParaRPr lang="en-GB" sz="1800" b="0" strike="noStrike" spc="-1">
              <a:solidFill>
                <a:srgbClr val="000000"/>
              </a:solidFill>
              <a:uFill>
                <a:solidFill>
                  <a:srgbClr val="FFFFFF"/>
                </a:solidFill>
              </a:uFill>
              <a:latin typeface="Arial"/>
            </a:endParaRPr>
          </a:p>
        </p:txBody>
      </p:sp>
      <p:sp>
        <p:nvSpPr>
          <p:cNvPr id="566" name="CustomShape 2"/>
          <p:cNvSpPr/>
          <p:nvPr/>
        </p:nvSpPr>
        <p:spPr>
          <a:xfrm>
            <a:off x="540000" y="1728000"/>
            <a:ext cx="8098920" cy="302256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18000"/>
              </a:lnSpc>
            </a:pPr>
            <a:r>
              <a:rPr lang="en-GB" sz="1600" b="0" strike="noStrike" spc="-1" dirty="0">
                <a:solidFill>
                  <a:srgbClr val="000000"/>
                </a:solidFill>
                <a:uFill>
                  <a:solidFill>
                    <a:srgbClr val="FFFFFF"/>
                  </a:solidFill>
                </a:uFill>
                <a:latin typeface="Arial"/>
                <a:ea typeface="Arial"/>
              </a:rPr>
              <a:t>How can you help students acquire the skills? Regular practice is clearly important but need not be complete essays. Here are some suggestions for activities, each of which could lead to profitable class evaluation and discussion</a:t>
            </a:r>
            <a:r>
              <a:rPr lang="en-GB" sz="1600" b="0" strike="noStrike" spc="-1" dirty="0" smtClean="0">
                <a:solidFill>
                  <a:srgbClr val="000000"/>
                </a:solidFill>
                <a:uFill>
                  <a:solidFill>
                    <a:srgbClr val="FFFFFF"/>
                  </a:solidFill>
                </a:uFill>
                <a:latin typeface="Arial"/>
                <a:ea typeface="Arial"/>
              </a:rPr>
              <a:t>:</a:t>
            </a:r>
          </a:p>
          <a:p>
            <a:pPr marL="285750" indent="-285750">
              <a:lnSpc>
                <a:spcPct val="118000"/>
              </a:lnSpc>
              <a:buFont typeface="Arial" panose="020B0604020202020204" pitchFamily="34" charset="0"/>
              <a:buChar char="•"/>
            </a:pPr>
            <a:endParaRPr lang="en-GB" sz="1800" b="0" strike="noStrike" spc="-1" dirty="0">
              <a:solidFill>
                <a:srgbClr val="000000"/>
              </a:solidFill>
              <a:uFill>
                <a:solidFill>
                  <a:srgbClr val="FFFFFF"/>
                </a:solidFill>
              </a:uFill>
              <a:latin typeface="Arial"/>
            </a:endParaRPr>
          </a:p>
          <a:p>
            <a:pPr marL="286830" indent="-285750">
              <a:lnSpc>
                <a:spcPct val="118000"/>
              </a:lnSpc>
              <a:buClr>
                <a:srgbClr val="000000"/>
              </a:buClr>
              <a:buFont typeface="Arial" panose="020B0604020202020204" pitchFamily="34" charset="0"/>
              <a:buChar char="•"/>
            </a:pPr>
            <a:r>
              <a:rPr lang="en-GB" sz="1600" b="0" strike="noStrike" spc="-1" dirty="0">
                <a:solidFill>
                  <a:srgbClr val="000000"/>
                </a:solidFill>
                <a:uFill>
                  <a:solidFill>
                    <a:srgbClr val="FFFFFF"/>
                  </a:solidFill>
                </a:uFill>
                <a:latin typeface="Arial"/>
                <a:ea typeface="Arial"/>
              </a:rPr>
              <a:t>5 to 10-minutes writing a plan for a question</a:t>
            </a:r>
            <a:endParaRPr lang="en-GB" sz="1800" b="0" strike="noStrike" spc="-1" dirty="0">
              <a:solidFill>
                <a:srgbClr val="000000"/>
              </a:solidFill>
              <a:uFill>
                <a:solidFill>
                  <a:srgbClr val="FFFFFF"/>
                </a:solidFill>
              </a:uFill>
              <a:latin typeface="Arial"/>
            </a:endParaRPr>
          </a:p>
          <a:p>
            <a:pPr marL="286830" indent="-285750">
              <a:lnSpc>
                <a:spcPct val="118000"/>
              </a:lnSpc>
              <a:buClr>
                <a:srgbClr val="000000"/>
              </a:buClr>
              <a:buFont typeface="Arial" panose="020B0604020202020204" pitchFamily="34" charset="0"/>
              <a:buChar char="•"/>
            </a:pPr>
            <a:r>
              <a:rPr lang="en-GB" sz="1600" b="0" strike="noStrike" spc="-1" dirty="0">
                <a:solidFill>
                  <a:srgbClr val="000000"/>
                </a:solidFill>
                <a:uFill>
                  <a:solidFill>
                    <a:srgbClr val="FFFFFF"/>
                  </a:solidFill>
                </a:uFill>
                <a:latin typeface="Arial"/>
                <a:ea typeface="Arial"/>
              </a:rPr>
              <a:t>Choose pairs of poems on a theme (given or own choice) and say why they fit together</a:t>
            </a:r>
            <a:endParaRPr lang="en-GB" sz="1800" b="0" strike="noStrike" spc="-1" dirty="0">
              <a:solidFill>
                <a:srgbClr val="000000"/>
              </a:solidFill>
              <a:uFill>
                <a:solidFill>
                  <a:srgbClr val="FFFFFF"/>
                </a:solidFill>
              </a:uFill>
              <a:latin typeface="Arial"/>
            </a:endParaRPr>
          </a:p>
          <a:p>
            <a:pPr marL="286830" indent="-285750">
              <a:lnSpc>
                <a:spcPct val="118000"/>
              </a:lnSpc>
              <a:buClr>
                <a:srgbClr val="000000"/>
              </a:buClr>
              <a:buFont typeface="Arial" panose="020B0604020202020204" pitchFamily="34" charset="0"/>
              <a:buChar char="•"/>
            </a:pPr>
            <a:r>
              <a:rPr lang="en-GB" sz="1600" b="0" strike="noStrike" spc="-1" dirty="0">
                <a:solidFill>
                  <a:srgbClr val="000000"/>
                </a:solidFill>
                <a:uFill>
                  <a:solidFill>
                    <a:srgbClr val="FFFFFF"/>
                  </a:solidFill>
                </a:uFill>
                <a:latin typeface="Arial"/>
                <a:ea typeface="Arial"/>
              </a:rPr>
              <a:t>Write a mark scheme for a question devised by the teacher</a:t>
            </a:r>
            <a:endParaRPr lang="en-GB" sz="1800" b="0" strike="noStrike" spc="-1" dirty="0">
              <a:solidFill>
                <a:srgbClr val="000000"/>
              </a:solidFill>
              <a:uFill>
                <a:solidFill>
                  <a:srgbClr val="FFFFFF"/>
                </a:solidFill>
              </a:uFill>
              <a:latin typeface="Arial"/>
            </a:endParaRPr>
          </a:p>
          <a:p>
            <a:pPr marL="286830" indent="-285750">
              <a:lnSpc>
                <a:spcPct val="118000"/>
              </a:lnSpc>
              <a:buClr>
                <a:srgbClr val="000000"/>
              </a:buClr>
              <a:buFont typeface="Arial" panose="020B0604020202020204" pitchFamily="34" charset="0"/>
              <a:buChar char="•"/>
            </a:pPr>
            <a:r>
              <a:rPr lang="en-GB" sz="1600" b="0" strike="noStrike" spc="-1" dirty="0">
                <a:solidFill>
                  <a:srgbClr val="000000"/>
                </a:solidFill>
                <a:uFill>
                  <a:solidFill>
                    <a:srgbClr val="FFFFFF"/>
                  </a:solidFill>
                </a:uFill>
                <a:latin typeface="Arial"/>
                <a:ea typeface="Arial"/>
              </a:rPr>
              <a:t>Students devise an examination question and write the mark scheme (perhaps in pairs)</a:t>
            </a:r>
            <a:endParaRPr lang="en-GB" sz="1800" b="0" strike="noStrike" spc="-1" dirty="0">
              <a:solidFill>
                <a:srgbClr val="000000"/>
              </a:solidFill>
              <a:uFill>
                <a:solidFill>
                  <a:srgbClr val="FFFFFF"/>
                </a:solidFill>
              </a:uFill>
              <a:latin typeface="Arial"/>
            </a:endParaRPr>
          </a:p>
          <a:p>
            <a:pPr marL="286830" indent="-285750">
              <a:lnSpc>
                <a:spcPct val="118000"/>
              </a:lnSpc>
              <a:buClr>
                <a:srgbClr val="000000"/>
              </a:buClr>
              <a:buFont typeface="Arial" panose="020B0604020202020204" pitchFamily="34" charset="0"/>
              <a:buChar char="•"/>
            </a:pPr>
            <a:r>
              <a:rPr lang="en-GB" sz="1600" b="0" strike="noStrike" spc="-1" dirty="0">
                <a:solidFill>
                  <a:srgbClr val="000000"/>
                </a:solidFill>
                <a:uFill>
                  <a:solidFill>
                    <a:srgbClr val="FFFFFF"/>
                  </a:solidFill>
                </a:uFill>
                <a:latin typeface="Arial"/>
                <a:ea typeface="Arial"/>
              </a:rPr>
              <a:t>Write just the introduction and conclusion of an examination </a:t>
            </a:r>
            <a:r>
              <a:rPr lang="en-GB" sz="1600" b="0" strike="noStrike" spc="-1" dirty="0" smtClean="0">
                <a:solidFill>
                  <a:srgbClr val="000000"/>
                </a:solidFill>
                <a:uFill>
                  <a:solidFill>
                    <a:srgbClr val="FFFFFF"/>
                  </a:solidFill>
                </a:uFill>
                <a:latin typeface="Arial"/>
                <a:ea typeface="Arial"/>
              </a:rPr>
              <a:t>answer</a:t>
            </a:r>
          </a:p>
          <a:p>
            <a:pPr marL="216000" indent="-214920">
              <a:lnSpc>
                <a:spcPct val="118000"/>
              </a:lnSpc>
              <a:buClr>
                <a:srgbClr val="000000"/>
              </a:buClr>
              <a:buFont typeface="Wingdings" charset="2"/>
              <a:buChar char=""/>
            </a:pPr>
            <a:endParaRPr lang="en-GB" sz="1800" b="0" strike="noStrike" spc="-1" dirty="0">
              <a:solidFill>
                <a:srgbClr val="000000"/>
              </a:solidFill>
              <a:uFill>
                <a:solidFill>
                  <a:srgbClr val="FFFFFF"/>
                </a:solidFill>
              </a:uFill>
              <a:latin typeface="Arial"/>
            </a:endParaRPr>
          </a:p>
          <a:p>
            <a:pPr>
              <a:lnSpc>
                <a:spcPct val="118000"/>
              </a:lnSpc>
            </a:pPr>
            <a:r>
              <a:rPr lang="en-GB" sz="1600" b="1" strike="noStrike" spc="-1" dirty="0">
                <a:solidFill>
                  <a:srgbClr val="000000"/>
                </a:solidFill>
                <a:uFill>
                  <a:solidFill>
                    <a:srgbClr val="FFFFFF"/>
                  </a:solidFill>
                </a:uFill>
                <a:latin typeface="Arial"/>
                <a:ea typeface="Arial"/>
              </a:rPr>
              <a:t>Please add your own ideas using the chat system.</a:t>
            </a:r>
            <a:endParaRPr lang="en-GB" sz="1800" b="0" strike="noStrike" spc="-1" dirty="0">
              <a:solidFill>
                <a:srgbClr val="000000"/>
              </a:solidFill>
              <a:uFill>
                <a:solidFill>
                  <a:srgbClr val="FFFFFF"/>
                </a:solidFill>
              </a:uFill>
              <a:latin typeface="Arial"/>
            </a:endParaRPr>
          </a:p>
        </p:txBody>
      </p:sp>
      <p:sp>
        <p:nvSpPr>
          <p:cNvPr id="567" name="CustomShape 3"/>
          <p:cNvSpPr/>
          <p:nvPr/>
        </p:nvSpPr>
        <p:spPr>
          <a:xfrm>
            <a:off x="8497800" y="6489720"/>
            <a:ext cx="430200" cy="1227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nSpc>
                <a:spcPct val="100000"/>
              </a:lnSpc>
            </a:pPr>
            <a:fld id="{8163994B-4F3E-4B48-88D0-9C4D68533B91}" type="slidenum">
              <a:rPr lang="en-GB" sz="800" b="1" strike="noStrike" spc="-1">
                <a:solidFill>
                  <a:srgbClr val="003057"/>
                </a:solidFill>
                <a:uFill>
                  <a:solidFill>
                    <a:srgbClr val="FFFFFF"/>
                  </a:solidFill>
                </a:uFill>
                <a:latin typeface="Arial"/>
                <a:ea typeface="Arial"/>
              </a:rPr>
              <a:t>30</a:t>
            </a:fld>
            <a:endParaRPr lang="en-GB" sz="1800" b="0" strike="noStrike" spc="-1">
              <a:solidFill>
                <a:srgbClr val="000000"/>
              </a:solidFill>
              <a:uFill>
                <a:solidFill>
                  <a:srgbClr val="FFFFFF"/>
                </a:solidFill>
              </a:uFill>
              <a:latin typeface="Arial"/>
            </a:endParaRPr>
          </a:p>
        </p:txBody>
      </p:sp>
      <p:sp>
        <p:nvSpPr>
          <p:cNvPr id="568" name="CustomShape 4"/>
          <p:cNvSpPr/>
          <p:nvPr/>
        </p:nvSpPr>
        <p:spPr>
          <a:xfrm>
            <a:off x="6271560" y="1590840"/>
            <a:ext cx="2244600" cy="227880"/>
          </a:xfrm>
          <a:prstGeom prst="rect">
            <a:avLst/>
          </a:prstGeom>
          <a:noFill/>
          <a:ln>
            <a:noFill/>
          </a:ln>
        </p:spPr>
        <p:style>
          <a:lnRef idx="0">
            <a:scrgbClr r="0" g="0" b="0"/>
          </a:lnRef>
          <a:fillRef idx="0">
            <a:scrgbClr r="0" g="0" b="0"/>
          </a:fillRef>
          <a:effectRef idx="0">
            <a:scrgbClr r="0" g="0" b="0"/>
          </a:effectRef>
          <a:fontRef idx="minor"/>
        </p:style>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 name="CustomShape 1"/>
          <p:cNvSpPr/>
          <p:nvPr/>
        </p:nvSpPr>
        <p:spPr>
          <a:xfrm>
            <a:off x="2160000" y="2007720"/>
            <a:ext cx="4822560" cy="252684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en-GB" sz="3200" b="1" strike="noStrike" spc="-1">
                <a:solidFill>
                  <a:srgbClr val="007FA3"/>
                </a:solidFill>
                <a:uFill>
                  <a:solidFill>
                    <a:srgbClr val="FFFFFF"/>
                  </a:solidFill>
                </a:uFill>
                <a:latin typeface="Times New Roman"/>
                <a:ea typeface="Times New Roman"/>
              </a:rPr>
              <a:t>Sharing resources</a:t>
            </a:r>
            <a:endParaRPr lang="en-GB" sz="18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0" name="CustomShape 1"/>
          <p:cNvSpPr/>
          <p:nvPr/>
        </p:nvSpPr>
        <p:spPr>
          <a:xfrm>
            <a:off x="540000" y="417960"/>
            <a:ext cx="6238800" cy="84600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17000"/>
              </a:lnSpc>
            </a:pPr>
            <a:r>
              <a:rPr lang="en-GB" sz="3400" b="1" strike="noStrike" spc="-1">
                <a:solidFill>
                  <a:srgbClr val="007FA3"/>
                </a:solidFill>
                <a:uFill>
                  <a:solidFill>
                    <a:srgbClr val="FFFFFF"/>
                  </a:solidFill>
                </a:uFill>
                <a:latin typeface="Times New Roman"/>
                <a:ea typeface="Times New Roman"/>
              </a:rPr>
              <a:t>Resource ideas</a:t>
            </a:r>
            <a:endParaRPr lang="en-GB" sz="1800" b="0" strike="noStrike" spc="-1">
              <a:solidFill>
                <a:srgbClr val="000000"/>
              </a:solidFill>
              <a:uFill>
                <a:solidFill>
                  <a:srgbClr val="FFFFFF"/>
                </a:solidFill>
              </a:uFill>
              <a:latin typeface="Arial"/>
            </a:endParaRPr>
          </a:p>
        </p:txBody>
      </p:sp>
      <p:sp>
        <p:nvSpPr>
          <p:cNvPr id="571" name="CustomShape 2"/>
          <p:cNvSpPr/>
          <p:nvPr/>
        </p:nvSpPr>
        <p:spPr>
          <a:xfrm>
            <a:off x="608040" y="1265040"/>
            <a:ext cx="7886880" cy="401724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00000"/>
              </a:lnSpc>
            </a:pPr>
            <a:r>
              <a:rPr lang="en-GB" sz="1600" b="0" strike="noStrike" spc="-1">
                <a:solidFill>
                  <a:srgbClr val="000000"/>
                </a:solidFill>
                <a:uFill>
                  <a:solidFill>
                    <a:srgbClr val="FFFFFF"/>
                  </a:solidFill>
                </a:uFill>
                <a:latin typeface="Arial"/>
                <a:ea typeface="Arial"/>
              </a:rPr>
              <a:t>One valuable feature of training events is the sharing of good resources. This is an opportunity to share what resources you have found valuable for this course. </a:t>
            </a:r>
            <a:endParaRPr lang="en-GB" sz="1800" b="0" strike="noStrike" spc="-1">
              <a:solidFill>
                <a:srgbClr val="000000"/>
              </a:solidFill>
              <a:uFill>
                <a:solidFill>
                  <a:srgbClr val="FFFFFF"/>
                </a:solidFill>
              </a:uFill>
              <a:latin typeface="Arial"/>
            </a:endParaRPr>
          </a:p>
          <a:p>
            <a:pPr>
              <a:lnSpc>
                <a:spcPct val="100000"/>
              </a:lnSpc>
            </a:pPr>
            <a:r>
              <a:rPr lang="en-GB" sz="1600" b="0" strike="noStrike" spc="-1">
                <a:solidFill>
                  <a:srgbClr val="000000"/>
                </a:solidFill>
                <a:uFill>
                  <a:solidFill>
                    <a:srgbClr val="FFFFFF"/>
                  </a:solidFill>
                </a:uFill>
                <a:latin typeface="Arial"/>
                <a:ea typeface="Arial"/>
              </a:rPr>
              <a:t>Here are a couple for teachers to begin with:</a:t>
            </a:r>
            <a:endParaRPr lang="en-GB" sz="1800" b="0" strike="noStrike" spc="-1">
              <a:solidFill>
                <a:srgbClr val="000000"/>
              </a:solidFill>
              <a:uFill>
                <a:solidFill>
                  <a:srgbClr val="FFFFFF"/>
                </a:solidFill>
              </a:uFill>
              <a:latin typeface="Arial"/>
            </a:endParaRPr>
          </a:p>
          <a:p>
            <a:pPr marL="216000" indent="-214920">
              <a:lnSpc>
                <a:spcPct val="100000"/>
              </a:lnSpc>
              <a:buClr>
                <a:srgbClr val="000000"/>
              </a:buClr>
              <a:buFont typeface="Wingdings" charset="2"/>
              <a:buChar char=""/>
            </a:pPr>
            <a:r>
              <a:rPr lang="en-GB" sz="1600" b="0" strike="noStrike" spc="-1">
                <a:solidFill>
                  <a:srgbClr val="000000"/>
                </a:solidFill>
                <a:uFill>
                  <a:solidFill>
                    <a:srgbClr val="FFFFFF"/>
                  </a:solidFill>
                </a:uFill>
                <a:latin typeface="Arial"/>
                <a:ea typeface="Arial"/>
              </a:rPr>
              <a:t>Peter Barry: </a:t>
            </a:r>
            <a:r>
              <a:rPr lang="en-GB" sz="1600" b="0" i="1" strike="noStrike" spc="-1">
                <a:solidFill>
                  <a:srgbClr val="000000"/>
                </a:solidFill>
                <a:uFill>
                  <a:solidFill>
                    <a:srgbClr val="FFFFFF"/>
                  </a:solidFill>
                </a:uFill>
                <a:latin typeface="Arial"/>
                <a:ea typeface="Arial"/>
              </a:rPr>
              <a:t>Reading</a:t>
            </a:r>
            <a:r>
              <a:rPr lang="en-GB" sz="1600" b="0" strike="noStrike" spc="-1">
                <a:solidFill>
                  <a:srgbClr val="000000"/>
                </a:solidFill>
                <a:uFill>
                  <a:solidFill>
                    <a:srgbClr val="FFFFFF"/>
                  </a:solidFill>
                </a:uFill>
                <a:latin typeface="Arial"/>
                <a:ea typeface="Arial"/>
              </a:rPr>
              <a:t> </a:t>
            </a:r>
            <a:r>
              <a:rPr lang="en-GB" sz="1600" b="0" i="1" strike="noStrike" spc="-1">
                <a:solidFill>
                  <a:srgbClr val="000000"/>
                </a:solidFill>
                <a:uFill>
                  <a:solidFill>
                    <a:srgbClr val="FFFFFF"/>
                  </a:solidFill>
                </a:uFill>
                <a:latin typeface="Arial"/>
                <a:ea typeface="Arial"/>
              </a:rPr>
              <a:t>Poetry</a:t>
            </a:r>
            <a:r>
              <a:rPr lang="en-GB" sz="1600" b="0" strike="noStrike" spc="-1">
                <a:solidFill>
                  <a:srgbClr val="000000"/>
                </a:solidFill>
                <a:uFill>
                  <a:solidFill>
                    <a:srgbClr val="FFFFFF"/>
                  </a:solidFill>
                </a:uFill>
                <a:latin typeface="Arial"/>
                <a:ea typeface="Arial"/>
              </a:rPr>
              <a:t>, Manchester University Press (valuable too for on approaching the unseen in Section A)</a:t>
            </a:r>
            <a:endParaRPr lang="en-GB" sz="1800" b="0" strike="noStrike" spc="-1">
              <a:solidFill>
                <a:srgbClr val="000000"/>
              </a:solidFill>
              <a:uFill>
                <a:solidFill>
                  <a:srgbClr val="FFFFFF"/>
                </a:solidFill>
              </a:uFill>
              <a:latin typeface="Arial"/>
            </a:endParaRPr>
          </a:p>
          <a:p>
            <a:pPr marL="216000" indent="-214920">
              <a:lnSpc>
                <a:spcPct val="100000"/>
              </a:lnSpc>
              <a:buClr>
                <a:srgbClr val="000000"/>
              </a:buClr>
              <a:buFont typeface="Wingdings" charset="2"/>
              <a:buChar char=""/>
            </a:pPr>
            <a:r>
              <a:rPr lang="en-GB" sz="1600" b="0" strike="noStrike" spc="-1">
                <a:solidFill>
                  <a:srgbClr val="000000"/>
                </a:solidFill>
                <a:uFill>
                  <a:solidFill>
                    <a:srgbClr val="FFFFFF"/>
                  </a:solidFill>
                </a:uFill>
                <a:latin typeface="Arial"/>
                <a:ea typeface="Arial"/>
              </a:rPr>
              <a:t>Peter Barry: </a:t>
            </a:r>
            <a:r>
              <a:rPr lang="en-GB" sz="1600" b="0" i="1" strike="noStrike" spc="-1">
                <a:solidFill>
                  <a:srgbClr val="000000"/>
                </a:solidFill>
                <a:uFill>
                  <a:solidFill>
                    <a:srgbClr val="FFFFFF"/>
                  </a:solidFill>
                </a:uFill>
                <a:latin typeface="Arial"/>
                <a:ea typeface="Arial"/>
              </a:rPr>
              <a:t>Literature in Contexts</a:t>
            </a:r>
            <a:r>
              <a:rPr lang="en-GB" sz="1600" b="0" strike="noStrike" spc="-1">
                <a:solidFill>
                  <a:srgbClr val="000000"/>
                </a:solidFill>
                <a:uFill>
                  <a:solidFill>
                    <a:srgbClr val="FFFFFF"/>
                  </a:solidFill>
                </a:uFill>
                <a:latin typeface="Arial"/>
                <a:ea typeface="Arial"/>
              </a:rPr>
              <a:t>, Manchester University Press</a:t>
            </a:r>
            <a:endParaRPr lang="en-GB" sz="1800" b="0" strike="noStrike" spc="-1">
              <a:solidFill>
                <a:srgbClr val="000000"/>
              </a:solidFill>
              <a:uFill>
                <a:solidFill>
                  <a:srgbClr val="FFFFFF"/>
                </a:solidFill>
              </a:uFill>
              <a:latin typeface="Arial"/>
            </a:endParaRPr>
          </a:p>
          <a:p>
            <a:pPr>
              <a:lnSpc>
                <a:spcPct val="100000"/>
              </a:lnSpc>
            </a:pPr>
            <a:r>
              <a:rPr lang="en-GB" sz="1600" b="0" strike="noStrike" spc="-1">
                <a:solidFill>
                  <a:srgbClr val="000000"/>
                </a:solidFill>
                <a:uFill>
                  <a:solidFill>
                    <a:srgbClr val="FFFFFF"/>
                  </a:solidFill>
                </a:uFill>
                <a:latin typeface="Arial"/>
                <a:ea typeface="Arial"/>
              </a:rPr>
              <a:t>And a couple of online resources:</a:t>
            </a:r>
            <a:endParaRPr lang="en-GB" sz="1800" b="0" strike="noStrike" spc="-1">
              <a:solidFill>
                <a:srgbClr val="000000"/>
              </a:solidFill>
              <a:uFill>
                <a:solidFill>
                  <a:srgbClr val="FFFFFF"/>
                </a:solidFill>
              </a:uFill>
              <a:latin typeface="Arial"/>
            </a:endParaRPr>
          </a:p>
          <a:p>
            <a:pPr marL="216000" indent="-214920">
              <a:lnSpc>
                <a:spcPct val="100000"/>
              </a:lnSpc>
              <a:buClr>
                <a:srgbClr val="000000"/>
              </a:buClr>
              <a:buFont typeface="Wingdings" charset="2"/>
              <a:buChar char=""/>
            </a:pPr>
            <a:r>
              <a:rPr lang="en-GB" sz="1600" b="0" strike="noStrike" spc="-1">
                <a:solidFill>
                  <a:srgbClr val="000000"/>
                </a:solidFill>
                <a:uFill>
                  <a:solidFill>
                    <a:srgbClr val="FFFFFF"/>
                  </a:solidFill>
                </a:uFill>
                <a:latin typeface="Arial"/>
                <a:ea typeface="Arial"/>
              </a:rPr>
              <a:t>British Library, especially the literature timeline: </a:t>
            </a:r>
            <a:r>
              <a:rPr lang="en-GB" sz="1600" b="0" u="sng" strike="noStrike" spc="-1">
                <a:solidFill>
                  <a:srgbClr val="0000FF"/>
                </a:solidFill>
                <a:uFill>
                  <a:solidFill>
                    <a:srgbClr val="FFFFFF"/>
                  </a:solidFill>
                </a:uFill>
                <a:latin typeface="Arial"/>
                <a:ea typeface="Arial"/>
                <a:hlinkClick r:id="rId3"/>
              </a:rPr>
              <a:t>www.bl.uk/learning/langlit/index.html</a:t>
            </a:r>
            <a:r>
              <a:rPr lang="en-GB" sz="1600" b="0" strike="noStrike" spc="-1">
                <a:solidFill>
                  <a:srgbClr val="000000"/>
                </a:solidFill>
                <a:uFill>
                  <a:solidFill>
                    <a:srgbClr val="FFFFFF"/>
                  </a:solidFill>
                </a:uFill>
                <a:latin typeface="Arial"/>
                <a:ea typeface="Arial"/>
              </a:rPr>
              <a:t> </a:t>
            </a:r>
            <a:endParaRPr lang="en-GB" sz="1800" b="0" strike="noStrike" spc="-1">
              <a:solidFill>
                <a:srgbClr val="000000"/>
              </a:solidFill>
              <a:uFill>
                <a:solidFill>
                  <a:srgbClr val="FFFFFF"/>
                </a:solidFill>
              </a:uFill>
              <a:latin typeface="Arial"/>
            </a:endParaRPr>
          </a:p>
          <a:p>
            <a:pPr marL="216000" indent="-214920">
              <a:lnSpc>
                <a:spcPct val="100000"/>
              </a:lnSpc>
              <a:buClr>
                <a:srgbClr val="000000"/>
              </a:buClr>
              <a:buFont typeface="Wingdings" charset="2"/>
              <a:buChar char=""/>
            </a:pPr>
            <a:r>
              <a:rPr lang="en-GB" sz="1600" b="0" strike="noStrike" spc="-1">
                <a:solidFill>
                  <a:srgbClr val="000000"/>
                </a:solidFill>
                <a:uFill>
                  <a:solidFill>
                    <a:srgbClr val="FFFFFF"/>
                  </a:solidFill>
                </a:uFill>
                <a:latin typeface="Arial"/>
                <a:ea typeface="Arial"/>
              </a:rPr>
              <a:t>The Cross Reference Project: </a:t>
            </a:r>
            <a:r>
              <a:rPr lang="en-GB" sz="1600" b="0" u="sng" strike="noStrike" spc="-1">
                <a:solidFill>
                  <a:srgbClr val="0000FF"/>
                </a:solidFill>
                <a:uFill>
                  <a:solidFill>
                    <a:srgbClr val="FFFFFF"/>
                  </a:solidFill>
                </a:uFill>
                <a:latin typeface="Arial"/>
                <a:ea typeface="Arial"/>
                <a:hlinkClick r:id="rId4"/>
              </a:rPr>
              <a:t>http://crossref-it.info</a:t>
            </a:r>
            <a:endParaRPr lang="en-GB" sz="1800" b="0" strike="noStrike" spc="-1">
              <a:solidFill>
                <a:srgbClr val="000000"/>
              </a:solidFill>
              <a:uFill>
                <a:solidFill>
                  <a:srgbClr val="FFFFFF"/>
                </a:solidFill>
              </a:uFill>
              <a:latin typeface="Arial"/>
            </a:endParaRPr>
          </a:p>
          <a:p>
            <a:pPr>
              <a:lnSpc>
                <a:spcPct val="100000"/>
              </a:lnSpc>
            </a:pPr>
            <a:endParaRPr lang="en-GB" sz="1800" b="0" strike="noStrike" spc="-1">
              <a:solidFill>
                <a:srgbClr val="000000"/>
              </a:solidFill>
              <a:uFill>
                <a:solidFill>
                  <a:srgbClr val="FFFFFF"/>
                </a:solidFill>
              </a:uFill>
              <a:latin typeface="Arial"/>
            </a:endParaRPr>
          </a:p>
          <a:p>
            <a:pPr>
              <a:lnSpc>
                <a:spcPct val="100000"/>
              </a:lnSpc>
            </a:pPr>
            <a:r>
              <a:rPr lang="en-GB" sz="1600" b="0" strike="noStrike" spc="-1">
                <a:solidFill>
                  <a:srgbClr val="000000"/>
                </a:solidFill>
                <a:uFill>
                  <a:solidFill>
                    <a:srgbClr val="FFFFFF"/>
                  </a:solidFill>
                </a:uFill>
                <a:latin typeface="Arial"/>
                <a:ea typeface="Arial"/>
              </a:rPr>
              <a:t>Please add your own suggestions, including for the text you are teaching, in the chat box. </a:t>
            </a:r>
            <a:endParaRPr lang="en-GB" sz="1800" b="0" strike="noStrike" spc="-1">
              <a:solidFill>
                <a:srgbClr val="000000"/>
              </a:solidFill>
              <a:uFill>
                <a:solidFill>
                  <a:srgbClr val="FFFFFF"/>
                </a:solidFill>
              </a:uFill>
              <a:latin typeface="Arial"/>
            </a:endParaRPr>
          </a:p>
        </p:txBody>
      </p:sp>
      <p:sp>
        <p:nvSpPr>
          <p:cNvPr id="572" name="CustomShape 3"/>
          <p:cNvSpPr/>
          <p:nvPr/>
        </p:nvSpPr>
        <p:spPr>
          <a:xfrm>
            <a:off x="8497800" y="6489720"/>
            <a:ext cx="430200" cy="1227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nSpc>
                <a:spcPct val="100000"/>
              </a:lnSpc>
            </a:pPr>
            <a:fld id="{677AEA1A-D040-49C8-9866-00F836A8B9FA}" type="slidenum">
              <a:rPr lang="en-GB" sz="800" b="1" strike="noStrike" spc="-1">
                <a:solidFill>
                  <a:srgbClr val="003057"/>
                </a:solidFill>
                <a:uFill>
                  <a:solidFill>
                    <a:srgbClr val="FFFFFF"/>
                  </a:solidFill>
                </a:uFill>
                <a:latin typeface="Arial"/>
                <a:ea typeface="Arial"/>
              </a:rPr>
              <a:t>32</a:t>
            </a:fld>
            <a:endParaRPr lang="en-GB" sz="1800" b="0" strike="noStrike" spc="-1">
              <a:solidFill>
                <a:srgbClr val="000000"/>
              </a:solidFill>
              <a:uFill>
                <a:solidFill>
                  <a:srgbClr val="FFFFFF"/>
                </a:solidFill>
              </a:uFill>
              <a:latin typeface="Arial"/>
            </a:endParaRPr>
          </a:p>
        </p:txBody>
      </p:sp>
      <p:sp>
        <p:nvSpPr>
          <p:cNvPr id="573" name="CustomShape 4"/>
          <p:cNvSpPr/>
          <p:nvPr/>
        </p:nvSpPr>
        <p:spPr>
          <a:xfrm>
            <a:off x="6271560" y="1590840"/>
            <a:ext cx="2244600" cy="227880"/>
          </a:xfrm>
          <a:prstGeom prst="rect">
            <a:avLst/>
          </a:prstGeom>
          <a:noFill/>
          <a:ln>
            <a:noFill/>
          </a:ln>
        </p:spPr>
        <p:style>
          <a:lnRef idx="0">
            <a:scrgbClr r="0" g="0" b="0"/>
          </a:lnRef>
          <a:fillRef idx="0">
            <a:scrgbClr r="0" g="0" b="0"/>
          </a:fillRef>
          <a:effectRef idx="0">
            <a:scrgbClr r="0" g="0" b="0"/>
          </a:effectRef>
          <a:fontRef idx="minor"/>
        </p:style>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 name="CustomShape 1"/>
          <p:cNvSpPr/>
          <p:nvPr/>
        </p:nvSpPr>
        <p:spPr>
          <a:xfrm>
            <a:off x="4485960" y="1332360"/>
            <a:ext cx="4331520" cy="39060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lstStyle/>
          <a:p>
            <a:pPr>
              <a:lnSpc>
                <a:spcPct val="117000"/>
              </a:lnSpc>
            </a:pPr>
            <a:r>
              <a:rPr lang="en-GB" sz="3400" b="1" strike="noStrike" spc="-1">
                <a:solidFill>
                  <a:srgbClr val="007FA3"/>
                </a:solidFill>
                <a:uFill>
                  <a:solidFill>
                    <a:srgbClr val="FFFFFF"/>
                  </a:solidFill>
                </a:uFill>
                <a:latin typeface="Times New Roman"/>
                <a:ea typeface="Times New Roman"/>
              </a:rPr>
              <a:t>Support from Edexcel</a:t>
            </a:r>
            <a:endParaRPr lang="en-GB" sz="1800" b="0" strike="noStrike" spc="-1">
              <a:solidFill>
                <a:srgbClr val="000000"/>
              </a:solidFill>
              <a:uFill>
                <a:solidFill>
                  <a:srgbClr val="FFFFFF"/>
                </a:solidFill>
              </a:uFill>
              <a:latin typeface="Arial"/>
            </a:endParaRPr>
          </a:p>
        </p:txBody>
      </p:sp>
      <p:sp>
        <p:nvSpPr>
          <p:cNvPr id="575" name="CustomShape 2"/>
          <p:cNvSpPr/>
          <p:nvPr/>
        </p:nvSpPr>
        <p:spPr>
          <a:xfrm>
            <a:off x="4508640" y="2000160"/>
            <a:ext cx="4099320" cy="3540600"/>
          </a:xfrm>
          <a:prstGeom prst="rect">
            <a:avLst/>
          </a:prstGeom>
          <a:noFill/>
          <a:ln>
            <a:noFill/>
          </a:ln>
        </p:spPr>
        <p:style>
          <a:lnRef idx="0">
            <a:scrgbClr r="0" g="0" b="0"/>
          </a:lnRef>
          <a:fillRef idx="0">
            <a:scrgbClr r="0" g="0" b="0"/>
          </a:fillRef>
          <a:effectRef idx="0">
            <a:scrgbClr r="0" g="0" b="0"/>
          </a:effectRef>
          <a:fontRef idx="minor"/>
        </p:style>
      </p:sp>
      <p:sp>
        <p:nvSpPr>
          <p:cNvPr id="576" name="CustomShape 3"/>
          <p:cNvSpPr/>
          <p:nvPr/>
        </p:nvSpPr>
        <p:spPr>
          <a:xfrm>
            <a:off x="8497800" y="6489720"/>
            <a:ext cx="430200" cy="1227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nSpc>
                <a:spcPct val="100000"/>
              </a:lnSpc>
            </a:pPr>
            <a:fld id="{3D4FC734-C4C9-4511-8E96-C2B05D79CDC8}" type="slidenum">
              <a:rPr lang="en-GB" sz="800" b="1" strike="noStrike" spc="-1">
                <a:solidFill>
                  <a:srgbClr val="003057"/>
                </a:solidFill>
                <a:uFill>
                  <a:solidFill>
                    <a:srgbClr val="FFFFFF"/>
                  </a:solidFill>
                </a:uFill>
                <a:latin typeface="Arial"/>
                <a:ea typeface="Arial"/>
              </a:rPr>
              <a:t>33</a:t>
            </a:fld>
            <a:endParaRPr lang="en-GB" sz="1800" b="0" strike="noStrike" spc="-1">
              <a:solidFill>
                <a:srgbClr val="000000"/>
              </a:solidFill>
              <a:uFill>
                <a:solidFill>
                  <a:srgbClr val="FFFFFF"/>
                </a:solidFill>
              </a:uFill>
              <a:latin typeface="Arial"/>
            </a:endParaRPr>
          </a:p>
        </p:txBody>
      </p:sp>
      <p:sp>
        <p:nvSpPr>
          <p:cNvPr id="577" name="CustomShape 4"/>
          <p:cNvSpPr/>
          <p:nvPr/>
        </p:nvSpPr>
        <p:spPr>
          <a:xfrm>
            <a:off x="4502160" y="1846800"/>
            <a:ext cx="4111920" cy="360"/>
          </a:xfrm>
          <a:custGeom>
            <a:avLst/>
            <a:gdLst/>
            <a:ahLst/>
            <a:cxnLst/>
            <a:rect l="l" t="t" r="r" b="b"/>
            <a:pathLst>
              <a:path w="21600" h="21600">
                <a:moveTo>
                  <a:pt x="0" y="0"/>
                </a:moveTo>
                <a:lnTo>
                  <a:pt x="21600" y="21600"/>
                </a:lnTo>
              </a:path>
            </a:pathLst>
          </a:custGeom>
          <a:noFill/>
          <a:ln w="9360">
            <a:solidFill>
              <a:srgbClr val="1F497D"/>
            </a:solidFill>
            <a:round/>
          </a:ln>
        </p:spPr>
        <p:style>
          <a:lnRef idx="0">
            <a:scrgbClr r="0" g="0" b="0"/>
          </a:lnRef>
          <a:fillRef idx="0">
            <a:scrgbClr r="0" g="0" b="0"/>
          </a:fillRef>
          <a:effectRef idx="0">
            <a:scrgbClr r="0" g="0" b="0"/>
          </a:effectRef>
          <a:fontRef idx="minor"/>
        </p:style>
      </p:sp>
      <p:sp>
        <p:nvSpPr>
          <p:cNvPr id="578" name="CustomShape 5"/>
          <p:cNvSpPr/>
          <p:nvPr/>
        </p:nvSpPr>
        <p:spPr>
          <a:xfrm>
            <a:off x="1393200" y="162000"/>
            <a:ext cx="2246040" cy="22788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gn="r">
              <a:lnSpc>
                <a:spcPct val="128000"/>
              </a:lnSpc>
            </a:pPr>
            <a:r>
              <a:rPr lang="en-GB" sz="700" b="0" strike="noStrike" spc="-1">
                <a:solidFill>
                  <a:srgbClr val="000000"/>
                </a:solidFill>
                <a:uFill>
                  <a:solidFill>
                    <a:srgbClr val="FFFFFF"/>
                  </a:solidFill>
                </a:uFill>
                <a:latin typeface="Arial"/>
                <a:ea typeface="Arial"/>
              </a:rPr>
              <a:t>Image by Photographer’s Name (Credit in black type) or </a:t>
            </a:r>
            <a:endParaRPr lang="en-GB" sz="1800" b="0" strike="noStrike" spc="-1">
              <a:solidFill>
                <a:srgbClr val="000000"/>
              </a:solidFill>
              <a:uFill>
                <a:solidFill>
                  <a:srgbClr val="FFFFFF"/>
                </a:solidFill>
              </a:uFill>
              <a:latin typeface="Arial"/>
            </a:endParaRPr>
          </a:p>
          <a:p>
            <a:pPr algn="r">
              <a:lnSpc>
                <a:spcPct val="128000"/>
              </a:lnSpc>
            </a:pPr>
            <a:r>
              <a:rPr lang="en-GB" sz="700" b="0" strike="noStrike" spc="-1">
                <a:solidFill>
                  <a:srgbClr val="FFFFFF"/>
                </a:solidFill>
                <a:uFill>
                  <a:solidFill>
                    <a:srgbClr val="FFFFFF"/>
                  </a:solidFill>
                </a:uFill>
                <a:latin typeface="Arial"/>
                <a:ea typeface="Arial"/>
              </a:rPr>
              <a:t>Image by Photographer’s Name (Credit in white type)</a:t>
            </a:r>
            <a:endParaRPr lang="en-GB" sz="1800" b="0" strike="noStrike" spc="-1">
              <a:solidFill>
                <a:srgbClr val="000000"/>
              </a:solidFill>
              <a:uFill>
                <a:solidFill>
                  <a:srgbClr val="FFFFFF"/>
                </a:solidFill>
              </a:uFill>
              <a:latin typeface="Arial"/>
            </a:endParaRPr>
          </a:p>
        </p:txBody>
      </p:sp>
      <p:pic>
        <p:nvPicPr>
          <p:cNvPr id="579" name="Picture 2"/>
          <p:cNvPicPr/>
          <p:nvPr/>
        </p:nvPicPr>
        <p:blipFill>
          <a:blip r:embed="rId3"/>
          <a:srcRect l="10969" r="13013"/>
          <a:stretch/>
        </p:blipFill>
        <p:spPr>
          <a:xfrm>
            <a:off x="-338400" y="0"/>
            <a:ext cx="4212000" cy="6855120"/>
          </a:xfrm>
          <a:prstGeom prst="rect">
            <a:avLst/>
          </a:prstGeom>
          <a:ln>
            <a:noFill/>
          </a:ln>
        </p:spPr>
      </p:pic>
      <p:sp>
        <p:nvSpPr>
          <p:cNvPr id="580" name="CustomShape 6"/>
          <p:cNvSpPr/>
          <p:nvPr/>
        </p:nvSpPr>
        <p:spPr>
          <a:xfrm>
            <a:off x="4464000" y="2016000"/>
            <a:ext cx="4317840" cy="273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GB" sz="1800" b="1" strike="noStrike" spc="-1" dirty="0">
                <a:solidFill>
                  <a:srgbClr val="000000"/>
                </a:solidFill>
                <a:uFill>
                  <a:solidFill>
                    <a:srgbClr val="FFFFFF"/>
                  </a:solidFill>
                </a:uFill>
                <a:latin typeface="Arial"/>
                <a:ea typeface="Arial"/>
              </a:rPr>
              <a:t>See the </a:t>
            </a:r>
            <a:r>
              <a:rPr lang="en-GB" sz="1800" b="1" u="sng" strike="noStrike" spc="-1" dirty="0">
                <a:solidFill>
                  <a:srgbClr val="0000FF"/>
                </a:solidFill>
                <a:uFill>
                  <a:solidFill>
                    <a:srgbClr val="FFFFFF"/>
                  </a:solidFill>
                </a:uFill>
                <a:latin typeface="Arial"/>
                <a:ea typeface="Arial"/>
                <a:hlinkClick r:id="rId4"/>
              </a:rPr>
              <a:t>Pearson website</a:t>
            </a:r>
            <a:r>
              <a:rPr lang="en-GB" sz="1800" b="1" strike="noStrike" spc="-1" dirty="0">
                <a:solidFill>
                  <a:srgbClr val="000000"/>
                </a:solidFill>
                <a:uFill>
                  <a:solidFill>
                    <a:srgbClr val="FFFFFF"/>
                  </a:solidFill>
                </a:uFill>
                <a:latin typeface="Arial"/>
                <a:ea typeface="Arial"/>
              </a:rPr>
              <a:t> for details of support materials and for how to contact your English Subject Advisor, Clare </a:t>
            </a:r>
            <a:r>
              <a:rPr lang="en-GB" sz="1800" b="1" strike="noStrike" spc="-1" dirty="0" err="1">
                <a:solidFill>
                  <a:srgbClr val="000000"/>
                </a:solidFill>
                <a:uFill>
                  <a:solidFill>
                    <a:srgbClr val="FFFFFF"/>
                  </a:solidFill>
                </a:uFill>
                <a:latin typeface="Arial"/>
                <a:ea typeface="Arial"/>
              </a:rPr>
              <a:t>Haviland</a:t>
            </a:r>
            <a:endParaRPr lang="en-GB" sz="1800" b="0" strike="noStrike" spc="-1" dirty="0">
              <a:solidFill>
                <a:srgbClr val="000000"/>
              </a:solidFill>
              <a:uFill>
                <a:solidFill>
                  <a:srgbClr val="FFFFFF"/>
                </a:solidFill>
              </a:uFill>
              <a:latin typeface="Arial"/>
            </a:endParaRPr>
          </a:p>
          <a:p>
            <a:pPr>
              <a:lnSpc>
                <a:spcPct val="100000"/>
              </a:lnSpc>
            </a:pPr>
            <a:endParaRPr lang="en-GB" sz="1800" b="0" strike="noStrike" spc="-1" dirty="0">
              <a:solidFill>
                <a:srgbClr val="000000"/>
              </a:solidFill>
              <a:uFill>
                <a:solidFill>
                  <a:srgbClr val="FFFFFF"/>
                </a:solidFill>
              </a:uFill>
              <a:latin typeface="Arial"/>
            </a:endParaRPr>
          </a:p>
          <a:p>
            <a:pPr>
              <a:lnSpc>
                <a:spcPct val="100000"/>
              </a:lnSpc>
            </a:pPr>
            <a:r>
              <a:rPr lang="en-GB" sz="1600" b="0" strike="noStrike" spc="-1" dirty="0">
                <a:solidFill>
                  <a:srgbClr val="FF3300"/>
                </a:solidFill>
                <a:uFill>
                  <a:solidFill>
                    <a:srgbClr val="FFFFFF"/>
                  </a:solidFill>
                </a:uFill>
                <a:latin typeface="Arial"/>
                <a:ea typeface="Arial"/>
              </a:rPr>
              <a:t>[Inset Online: please decide whether we also need the sentence &amp; information below, as it’s more general]</a:t>
            </a:r>
            <a:endParaRPr lang="en-GB" sz="1800" b="0" strike="noStrike" spc="-1" dirty="0">
              <a:solidFill>
                <a:srgbClr val="000000"/>
              </a:solidFill>
              <a:uFill>
                <a:solidFill>
                  <a:srgbClr val="FFFFFF"/>
                </a:solidFill>
              </a:uFill>
              <a:latin typeface="Arial"/>
            </a:endParaRPr>
          </a:p>
          <a:p>
            <a:pPr>
              <a:lnSpc>
                <a:spcPct val="100000"/>
              </a:lnSpc>
            </a:pPr>
            <a:endParaRPr lang="en-GB" sz="1800" b="0" strike="noStrike" spc="-1" dirty="0">
              <a:solidFill>
                <a:srgbClr val="000000"/>
              </a:solidFill>
              <a:uFill>
                <a:solidFill>
                  <a:srgbClr val="FFFFFF"/>
                </a:solidFill>
              </a:uFill>
              <a:latin typeface="Arial"/>
            </a:endParaRPr>
          </a:p>
          <a:p>
            <a:pPr>
              <a:lnSpc>
                <a:spcPct val="100000"/>
              </a:lnSpc>
            </a:pPr>
            <a:r>
              <a:rPr lang="en-GB" sz="1600" b="0" strike="noStrike" spc="-1" dirty="0">
                <a:solidFill>
                  <a:srgbClr val="000000"/>
                </a:solidFill>
                <a:uFill>
                  <a:solidFill>
                    <a:srgbClr val="FFFFFF"/>
                  </a:solidFill>
                </a:uFill>
                <a:latin typeface="Arial"/>
                <a:ea typeface="Arial"/>
              </a:rPr>
              <a:t>For more information, please contact subject advisors, subjects pages/communities and ask the expert.</a:t>
            </a:r>
            <a:endParaRPr lang="en-GB" sz="1800" b="0" strike="noStrike" spc="-1" dirty="0">
              <a:solidFill>
                <a:srgbClr val="000000"/>
              </a:solidFill>
              <a:uFill>
                <a:solidFill>
                  <a:srgbClr val="FFFFFF"/>
                </a:solidFill>
              </a:uFill>
              <a:latin typeface="Arial"/>
            </a:endParaRPr>
          </a:p>
          <a:p>
            <a:pPr>
              <a:lnSpc>
                <a:spcPct val="100000"/>
              </a:lnSpc>
            </a:pPr>
            <a:endParaRPr lang="en-GB" sz="1800" b="0" strike="noStrike" spc="-1" dirty="0">
              <a:solidFill>
                <a:srgbClr val="000000"/>
              </a:solidFill>
              <a:uFill>
                <a:solidFill>
                  <a:srgbClr val="FFFFFF"/>
                </a:solidFill>
              </a:uFill>
              <a:latin typeface="Arial"/>
            </a:endParaRPr>
          </a:p>
          <a:p>
            <a:pPr>
              <a:lnSpc>
                <a:spcPct val="100000"/>
              </a:lnSpc>
            </a:pPr>
            <a:r>
              <a:rPr lang="en-GB" sz="1600" b="0" u="sng" strike="noStrike" spc="-1" dirty="0">
                <a:solidFill>
                  <a:srgbClr val="0000FF"/>
                </a:solidFill>
                <a:uFill>
                  <a:solidFill>
                    <a:srgbClr val="FFFFFF"/>
                  </a:solidFill>
                </a:uFill>
                <a:latin typeface="Arial"/>
                <a:ea typeface="Arial"/>
                <a:hlinkClick r:id="rId5"/>
              </a:rPr>
              <a:t>Click here to go to "Contact Us" Webpage</a:t>
            </a:r>
            <a:endParaRPr lang="en-GB" sz="1800" b="0" strike="noStrike" spc="-1" dirty="0">
              <a:solidFill>
                <a:srgbClr val="000000"/>
              </a:solidFill>
              <a:uFill>
                <a:solidFill>
                  <a:srgbClr val="FFFFFF"/>
                </a:solidFill>
              </a:uFill>
              <a:latin typeface="Arial"/>
            </a:endParaRPr>
          </a:p>
          <a:p>
            <a:pPr>
              <a:lnSpc>
                <a:spcPct val="100000"/>
              </a:lnSpc>
            </a:pPr>
            <a:endParaRPr lang="en-GB" sz="1800" b="0" strike="noStrike" spc="-1" dirty="0">
              <a:solidFill>
                <a:srgbClr val="000000"/>
              </a:solidFill>
              <a:uFill>
                <a:solidFill>
                  <a:srgbClr val="FFFFFF"/>
                </a:solidFill>
              </a:uFill>
              <a:latin typeface="Arial"/>
            </a:endParaRPr>
          </a:p>
          <a:p>
            <a:pPr>
              <a:lnSpc>
                <a:spcPct val="118000"/>
              </a:lnSpc>
            </a:pPr>
            <a:endParaRPr lang="en-GB" sz="1800" b="0" strike="noStrike"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1" name="CustomShape 1"/>
          <p:cNvSpPr/>
          <p:nvPr/>
        </p:nvSpPr>
        <p:spPr>
          <a:xfrm>
            <a:off x="4485960" y="1332360"/>
            <a:ext cx="4331520" cy="39060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lstStyle/>
          <a:p>
            <a:pPr>
              <a:lnSpc>
                <a:spcPct val="117000"/>
              </a:lnSpc>
            </a:pPr>
            <a:r>
              <a:rPr lang="en-GB" sz="3400" b="1" strike="noStrike" spc="-1">
                <a:solidFill>
                  <a:srgbClr val="007FA3"/>
                </a:solidFill>
                <a:uFill>
                  <a:solidFill>
                    <a:srgbClr val="FFFFFF"/>
                  </a:solidFill>
                </a:uFill>
                <a:latin typeface="Times New Roman"/>
                <a:ea typeface="Times New Roman"/>
              </a:rPr>
              <a:t>A final question...</a:t>
            </a:r>
            <a:endParaRPr lang="en-GB" sz="1800" b="0" strike="noStrike" spc="-1">
              <a:solidFill>
                <a:srgbClr val="000000"/>
              </a:solidFill>
              <a:uFill>
                <a:solidFill>
                  <a:srgbClr val="FFFFFF"/>
                </a:solidFill>
              </a:uFill>
              <a:latin typeface="Arial"/>
            </a:endParaRPr>
          </a:p>
        </p:txBody>
      </p:sp>
      <p:sp>
        <p:nvSpPr>
          <p:cNvPr id="582" name="CustomShape 2"/>
          <p:cNvSpPr/>
          <p:nvPr/>
        </p:nvSpPr>
        <p:spPr>
          <a:xfrm>
            <a:off x="4508640" y="2000160"/>
            <a:ext cx="4099320" cy="3540600"/>
          </a:xfrm>
          <a:prstGeom prst="rect">
            <a:avLst/>
          </a:prstGeom>
          <a:noFill/>
          <a:ln>
            <a:noFill/>
          </a:ln>
        </p:spPr>
        <p:style>
          <a:lnRef idx="0">
            <a:scrgbClr r="0" g="0" b="0"/>
          </a:lnRef>
          <a:fillRef idx="0">
            <a:scrgbClr r="0" g="0" b="0"/>
          </a:fillRef>
          <a:effectRef idx="0">
            <a:scrgbClr r="0" g="0" b="0"/>
          </a:effectRef>
          <a:fontRef idx="minor"/>
        </p:style>
      </p:sp>
      <p:sp>
        <p:nvSpPr>
          <p:cNvPr id="583" name="CustomShape 3"/>
          <p:cNvSpPr/>
          <p:nvPr/>
        </p:nvSpPr>
        <p:spPr>
          <a:xfrm>
            <a:off x="8497800" y="6489720"/>
            <a:ext cx="430200" cy="1227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nSpc>
                <a:spcPct val="100000"/>
              </a:lnSpc>
            </a:pPr>
            <a:fld id="{68C19089-3978-4F12-82CE-28946ED6BE20}" type="slidenum">
              <a:rPr lang="en-GB" sz="800" b="1" strike="noStrike" spc="-1">
                <a:solidFill>
                  <a:srgbClr val="003057"/>
                </a:solidFill>
                <a:uFill>
                  <a:solidFill>
                    <a:srgbClr val="FFFFFF"/>
                  </a:solidFill>
                </a:uFill>
                <a:latin typeface="Arial"/>
                <a:ea typeface="Arial"/>
              </a:rPr>
              <a:t>34</a:t>
            </a:fld>
            <a:endParaRPr lang="en-GB" sz="1800" b="0" strike="noStrike" spc="-1">
              <a:solidFill>
                <a:srgbClr val="000000"/>
              </a:solidFill>
              <a:uFill>
                <a:solidFill>
                  <a:srgbClr val="FFFFFF"/>
                </a:solidFill>
              </a:uFill>
              <a:latin typeface="Arial"/>
            </a:endParaRPr>
          </a:p>
        </p:txBody>
      </p:sp>
      <p:sp>
        <p:nvSpPr>
          <p:cNvPr id="584" name="CustomShape 4"/>
          <p:cNvSpPr/>
          <p:nvPr/>
        </p:nvSpPr>
        <p:spPr>
          <a:xfrm>
            <a:off x="4502160" y="1846800"/>
            <a:ext cx="4111920" cy="360"/>
          </a:xfrm>
          <a:custGeom>
            <a:avLst/>
            <a:gdLst/>
            <a:ahLst/>
            <a:cxnLst/>
            <a:rect l="l" t="t" r="r" b="b"/>
            <a:pathLst>
              <a:path w="21600" h="21600">
                <a:moveTo>
                  <a:pt x="0" y="0"/>
                </a:moveTo>
                <a:lnTo>
                  <a:pt x="21600" y="21600"/>
                </a:lnTo>
              </a:path>
            </a:pathLst>
          </a:custGeom>
          <a:noFill/>
          <a:ln w="9360">
            <a:solidFill>
              <a:srgbClr val="1F497D"/>
            </a:solidFill>
            <a:round/>
          </a:ln>
        </p:spPr>
        <p:style>
          <a:lnRef idx="0">
            <a:scrgbClr r="0" g="0" b="0"/>
          </a:lnRef>
          <a:fillRef idx="0">
            <a:scrgbClr r="0" g="0" b="0"/>
          </a:fillRef>
          <a:effectRef idx="0">
            <a:scrgbClr r="0" g="0" b="0"/>
          </a:effectRef>
          <a:fontRef idx="minor"/>
        </p:style>
      </p:sp>
      <p:sp>
        <p:nvSpPr>
          <p:cNvPr id="585" name="CustomShape 5"/>
          <p:cNvSpPr/>
          <p:nvPr/>
        </p:nvSpPr>
        <p:spPr>
          <a:xfrm>
            <a:off x="1393200" y="162000"/>
            <a:ext cx="2246040" cy="22788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gn="r">
              <a:lnSpc>
                <a:spcPct val="128000"/>
              </a:lnSpc>
            </a:pPr>
            <a:r>
              <a:rPr lang="en-GB" sz="700" b="0" strike="noStrike" spc="-1">
                <a:solidFill>
                  <a:srgbClr val="000000"/>
                </a:solidFill>
                <a:uFill>
                  <a:solidFill>
                    <a:srgbClr val="FFFFFF"/>
                  </a:solidFill>
                </a:uFill>
                <a:latin typeface="Arial"/>
                <a:ea typeface="Arial"/>
              </a:rPr>
              <a:t>Image by Photographer’s Name (Credit in black type) or </a:t>
            </a:r>
            <a:endParaRPr lang="en-GB" sz="1800" b="0" strike="noStrike" spc="-1">
              <a:solidFill>
                <a:srgbClr val="000000"/>
              </a:solidFill>
              <a:uFill>
                <a:solidFill>
                  <a:srgbClr val="FFFFFF"/>
                </a:solidFill>
              </a:uFill>
              <a:latin typeface="Arial"/>
            </a:endParaRPr>
          </a:p>
          <a:p>
            <a:pPr algn="r">
              <a:lnSpc>
                <a:spcPct val="128000"/>
              </a:lnSpc>
            </a:pPr>
            <a:r>
              <a:rPr lang="en-GB" sz="700" b="0" strike="noStrike" spc="-1">
                <a:solidFill>
                  <a:srgbClr val="FFFFFF"/>
                </a:solidFill>
                <a:uFill>
                  <a:solidFill>
                    <a:srgbClr val="FFFFFF"/>
                  </a:solidFill>
                </a:uFill>
                <a:latin typeface="Arial"/>
                <a:ea typeface="Arial"/>
              </a:rPr>
              <a:t>Image by Photographer’s Name (Credit in white type)</a:t>
            </a:r>
            <a:endParaRPr lang="en-GB" sz="1800" b="0" strike="noStrike" spc="-1">
              <a:solidFill>
                <a:srgbClr val="000000"/>
              </a:solidFill>
              <a:uFill>
                <a:solidFill>
                  <a:srgbClr val="FFFFFF"/>
                </a:solidFill>
              </a:uFill>
              <a:latin typeface="Arial"/>
            </a:endParaRPr>
          </a:p>
        </p:txBody>
      </p:sp>
      <p:pic>
        <p:nvPicPr>
          <p:cNvPr id="586" name="Picture 2"/>
          <p:cNvPicPr/>
          <p:nvPr/>
        </p:nvPicPr>
        <p:blipFill>
          <a:blip r:embed="rId3"/>
          <a:srcRect l="10988" r="13035"/>
          <a:stretch/>
        </p:blipFill>
        <p:spPr>
          <a:xfrm>
            <a:off x="-338400" y="0"/>
            <a:ext cx="4212000" cy="6855120"/>
          </a:xfrm>
          <a:prstGeom prst="rect">
            <a:avLst/>
          </a:prstGeom>
          <a:ln>
            <a:noFill/>
          </a:ln>
        </p:spPr>
      </p:pic>
      <p:sp>
        <p:nvSpPr>
          <p:cNvPr id="587" name="CustomShape 6"/>
          <p:cNvSpPr/>
          <p:nvPr/>
        </p:nvSpPr>
        <p:spPr>
          <a:xfrm>
            <a:off x="4464000" y="2016000"/>
            <a:ext cx="4317840" cy="273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GB" sz="1800" b="1" strike="noStrike" spc="-1">
                <a:solidFill>
                  <a:srgbClr val="000000"/>
                </a:solidFill>
                <a:uFill>
                  <a:solidFill>
                    <a:srgbClr val="FFFFFF"/>
                  </a:solidFill>
                </a:uFill>
                <a:latin typeface="Arial"/>
                <a:ea typeface="Arial"/>
              </a:rPr>
              <a:t>How will I modify my practice in the light of today's training?</a:t>
            </a:r>
            <a:endParaRPr lang="en-GB" sz="1800" b="0" strike="noStrike" spc="-1">
              <a:solidFill>
                <a:srgbClr val="000000"/>
              </a:solidFill>
              <a:uFill>
                <a:solidFill>
                  <a:srgbClr val="FFFFFF"/>
                </a:solidFill>
              </a:uFill>
              <a:latin typeface="Arial"/>
            </a:endParaRPr>
          </a:p>
          <a:p>
            <a:pPr>
              <a:lnSpc>
                <a:spcPct val="100000"/>
              </a:lnSpc>
            </a:pPr>
            <a:r>
              <a:rPr lang="en-GB" sz="1800" b="1" strike="noStrike" spc="-1">
                <a:solidFill>
                  <a:srgbClr val="000000"/>
                </a:solidFill>
                <a:uFill>
                  <a:solidFill>
                    <a:srgbClr val="FFFFFF"/>
                  </a:solidFill>
                </a:uFill>
                <a:latin typeface="Arial"/>
                <a:ea typeface="Arial"/>
              </a:rPr>
              <a:t>What lesson or lessons will I take back for my students?</a:t>
            </a:r>
            <a:endParaRPr lang="en-GB" sz="1800" b="0" strike="noStrike" spc="-1">
              <a:solidFill>
                <a:srgbClr val="000000"/>
              </a:solidFill>
              <a:uFill>
                <a:solidFill>
                  <a:srgbClr val="FFFFFF"/>
                </a:solidFill>
              </a:uFill>
              <a:latin typeface="Arial"/>
            </a:endParaRPr>
          </a:p>
          <a:p>
            <a:pPr>
              <a:lnSpc>
                <a:spcPct val="100000"/>
              </a:lnSpc>
            </a:pPr>
            <a:r>
              <a:rPr lang="en-GB" sz="1800" b="0" strike="noStrike" spc="-1">
                <a:solidFill>
                  <a:srgbClr val="000000"/>
                </a:solidFill>
                <a:uFill>
                  <a:solidFill>
                    <a:srgbClr val="FFFFFF"/>
                  </a:solidFill>
                </a:uFill>
                <a:latin typeface="Arial"/>
                <a:ea typeface="Arial"/>
              </a:rPr>
              <a:t>Please answer in the online form</a:t>
            </a:r>
            <a:endParaRPr lang="en-GB" sz="18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8" name="CustomShape 1"/>
          <p:cNvSpPr/>
          <p:nvPr/>
        </p:nvSpPr>
        <p:spPr>
          <a:xfrm>
            <a:off x="541440" y="417600"/>
            <a:ext cx="5078880" cy="111312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r>
              <a:rPr lang="en-GB" sz="3400" b="1" strike="noStrike" spc="-1">
                <a:solidFill>
                  <a:srgbClr val="007FA3"/>
                </a:solidFill>
                <a:uFill>
                  <a:solidFill>
                    <a:srgbClr val="FFFFFF"/>
                  </a:solidFill>
                </a:uFill>
                <a:latin typeface="Times New Roman"/>
                <a:ea typeface="Times New Roman"/>
              </a:rPr>
              <a:t>Other useful links</a:t>
            </a:r>
            <a:endParaRPr lang="en-GB" sz="1800" b="0" strike="noStrike" spc="-1">
              <a:solidFill>
                <a:srgbClr val="000000"/>
              </a:solidFill>
              <a:uFill>
                <a:solidFill>
                  <a:srgbClr val="FFFFFF"/>
                </a:solidFill>
              </a:uFill>
              <a:latin typeface="Arial"/>
            </a:endParaRPr>
          </a:p>
          <a:p>
            <a:pPr>
              <a:lnSpc>
                <a:spcPct val="117000"/>
              </a:lnSpc>
            </a:pPr>
            <a:endParaRPr lang="en-GB" sz="1800" b="0" strike="noStrike" spc="-1">
              <a:solidFill>
                <a:srgbClr val="000000"/>
              </a:solidFill>
              <a:uFill>
                <a:solidFill>
                  <a:srgbClr val="FFFFFF"/>
                </a:solidFill>
              </a:uFill>
              <a:latin typeface="Arial"/>
            </a:endParaRPr>
          </a:p>
        </p:txBody>
      </p:sp>
      <p:sp>
        <p:nvSpPr>
          <p:cNvPr id="589" name="CustomShape 2"/>
          <p:cNvSpPr/>
          <p:nvPr/>
        </p:nvSpPr>
        <p:spPr>
          <a:xfrm>
            <a:off x="541440" y="1337040"/>
            <a:ext cx="6493320" cy="478332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marL="237960" indent="-235080">
              <a:lnSpc>
                <a:spcPct val="118000"/>
              </a:lnSpc>
              <a:buClr>
                <a:srgbClr val="007FA3"/>
              </a:buClr>
              <a:buFont typeface="StarSymbol"/>
              <a:buAutoNum type="arabicPeriod"/>
            </a:pPr>
            <a:r>
              <a:rPr lang="en-GB" sz="1600" b="1" u="sng" strike="noStrike" spc="-1">
                <a:solidFill>
                  <a:srgbClr val="0000FF"/>
                </a:solidFill>
                <a:uFill>
                  <a:solidFill>
                    <a:srgbClr val="FFFFFF"/>
                  </a:solidFill>
                </a:uFill>
                <a:latin typeface="Arial"/>
                <a:ea typeface="Arial"/>
                <a:hlinkClick r:id="rId2"/>
              </a:rPr>
              <a:t>Grade Boundaries</a:t>
            </a:r>
            <a:endParaRPr lang="en-GB" sz="1800" b="0" strike="noStrike" spc="-1">
              <a:solidFill>
                <a:srgbClr val="000000"/>
              </a:solidFill>
              <a:uFill>
                <a:solidFill>
                  <a:srgbClr val="FFFFFF"/>
                </a:solidFill>
              </a:uFill>
              <a:latin typeface="Arial"/>
            </a:endParaRPr>
          </a:p>
          <a:p>
            <a:pPr>
              <a:lnSpc>
                <a:spcPct val="118000"/>
              </a:lnSpc>
            </a:pPr>
            <a:r>
              <a:rPr lang="en-GB" sz="1600" b="0" strike="noStrike" spc="-1">
                <a:solidFill>
                  <a:srgbClr val="000000"/>
                </a:solidFill>
                <a:uFill>
                  <a:solidFill>
                    <a:srgbClr val="FFFFFF"/>
                  </a:solidFill>
                </a:uFill>
                <a:latin typeface="Arial"/>
                <a:ea typeface="Arial"/>
              </a:rPr>
              <a:t>This page shows the minimum marks needed to achieve a certain grade for all UK and international examinations. Also refer to the examiners report which is available for download with other documents.</a:t>
            </a:r>
            <a:endParaRPr lang="en-GB" sz="1800" b="0" strike="noStrike" spc="-1">
              <a:solidFill>
                <a:srgbClr val="000000"/>
              </a:solidFill>
              <a:uFill>
                <a:solidFill>
                  <a:srgbClr val="FFFFFF"/>
                </a:solidFill>
              </a:uFill>
              <a:latin typeface="Arial"/>
            </a:endParaRPr>
          </a:p>
          <a:p>
            <a:pPr marL="237960" indent="-235080">
              <a:lnSpc>
                <a:spcPct val="118000"/>
              </a:lnSpc>
              <a:buClr>
                <a:srgbClr val="007FA3"/>
              </a:buClr>
              <a:buFont typeface="StarSymbol"/>
              <a:buAutoNum type="arabicPeriod"/>
            </a:pPr>
            <a:r>
              <a:rPr lang="en-GB" sz="1600" b="1" u="sng" strike="noStrike" spc="-1">
                <a:solidFill>
                  <a:srgbClr val="0000FF"/>
                </a:solidFill>
                <a:uFill>
                  <a:solidFill>
                    <a:srgbClr val="FFFFFF"/>
                  </a:solidFill>
                </a:uFill>
                <a:latin typeface="Arial"/>
                <a:ea typeface="Arial"/>
                <a:hlinkClick r:id="rId3"/>
              </a:rPr>
              <a:t>Examination Results Statistics</a:t>
            </a:r>
            <a:endParaRPr lang="en-GB" sz="1800" b="0" strike="noStrike" spc="-1">
              <a:solidFill>
                <a:srgbClr val="000000"/>
              </a:solidFill>
              <a:uFill>
                <a:solidFill>
                  <a:srgbClr val="FFFFFF"/>
                </a:solidFill>
              </a:uFill>
              <a:latin typeface="Arial"/>
            </a:endParaRPr>
          </a:p>
          <a:p>
            <a:pPr>
              <a:lnSpc>
                <a:spcPct val="118000"/>
              </a:lnSpc>
            </a:pPr>
            <a:r>
              <a:rPr lang="en-GB" sz="1600" b="0" strike="noStrike" spc="-1">
                <a:solidFill>
                  <a:srgbClr val="000000"/>
                </a:solidFill>
                <a:uFill>
                  <a:solidFill>
                    <a:srgbClr val="FFFFFF"/>
                  </a:solidFill>
                </a:uFill>
                <a:latin typeface="Arial"/>
                <a:ea typeface="Arial"/>
              </a:rPr>
              <a:t>Results statistics summarise the overall grade </a:t>
            </a:r>
            <a:endParaRPr lang="en-GB" sz="1800" b="0" strike="noStrike" spc="-1">
              <a:solidFill>
                <a:srgbClr val="000000"/>
              </a:solidFill>
              <a:uFill>
                <a:solidFill>
                  <a:srgbClr val="FFFFFF"/>
                </a:solidFill>
              </a:uFill>
              <a:latin typeface="Arial"/>
            </a:endParaRPr>
          </a:p>
          <a:p>
            <a:pPr>
              <a:lnSpc>
                <a:spcPct val="118000"/>
              </a:lnSpc>
            </a:pPr>
            <a:r>
              <a:rPr lang="en-GB" sz="1600" b="0" strike="noStrike" spc="-1">
                <a:solidFill>
                  <a:srgbClr val="000000"/>
                </a:solidFill>
                <a:uFill>
                  <a:solidFill>
                    <a:srgbClr val="FFFFFF"/>
                  </a:solidFill>
                </a:uFill>
                <a:latin typeface="Arial"/>
                <a:ea typeface="Arial"/>
              </a:rPr>
              <a:t>outcomes of candidates sitting Edexcel </a:t>
            </a:r>
            <a:endParaRPr lang="en-GB" sz="1800" b="0" strike="noStrike" spc="-1">
              <a:solidFill>
                <a:srgbClr val="000000"/>
              </a:solidFill>
              <a:uFill>
                <a:solidFill>
                  <a:srgbClr val="FFFFFF"/>
                </a:solidFill>
              </a:uFill>
              <a:latin typeface="Arial"/>
            </a:endParaRPr>
          </a:p>
          <a:p>
            <a:pPr>
              <a:lnSpc>
                <a:spcPct val="118000"/>
              </a:lnSpc>
            </a:pPr>
            <a:r>
              <a:rPr lang="en-GB" sz="1600" b="0" strike="noStrike" spc="-1">
                <a:solidFill>
                  <a:srgbClr val="000000"/>
                </a:solidFill>
                <a:uFill>
                  <a:solidFill>
                    <a:srgbClr val="FFFFFF"/>
                  </a:solidFill>
                </a:uFill>
                <a:latin typeface="Arial"/>
                <a:ea typeface="Arial"/>
              </a:rPr>
              <a:t>examinations.</a:t>
            </a:r>
            <a:endParaRPr lang="en-GB" sz="1800" b="0" strike="noStrike" spc="-1">
              <a:solidFill>
                <a:srgbClr val="000000"/>
              </a:solidFill>
              <a:uFill>
                <a:solidFill>
                  <a:srgbClr val="FFFFFF"/>
                </a:solidFill>
              </a:uFill>
              <a:latin typeface="Arial"/>
            </a:endParaRPr>
          </a:p>
          <a:p>
            <a:pPr marL="237960" indent="-235080">
              <a:lnSpc>
                <a:spcPct val="118000"/>
              </a:lnSpc>
              <a:buClr>
                <a:srgbClr val="007FA3"/>
              </a:buClr>
              <a:buFont typeface="StarSymbol"/>
              <a:buAutoNum type="arabicPeriod"/>
            </a:pPr>
            <a:r>
              <a:rPr lang="en-GB" sz="1600" b="1" u="sng" strike="noStrike" spc="-1">
                <a:solidFill>
                  <a:srgbClr val="0000FF"/>
                </a:solidFill>
                <a:uFill>
                  <a:solidFill>
                    <a:srgbClr val="FFFFFF"/>
                  </a:solidFill>
                </a:uFill>
                <a:latin typeface="Arial"/>
                <a:ea typeface="Arial"/>
                <a:hlinkClick r:id="rId4"/>
              </a:rPr>
              <a:t>Results Plus</a:t>
            </a:r>
            <a:endParaRPr lang="en-GB" sz="1800" b="0" strike="noStrike" spc="-1">
              <a:solidFill>
                <a:srgbClr val="000000"/>
              </a:solidFill>
              <a:uFill>
                <a:solidFill>
                  <a:srgbClr val="FFFFFF"/>
                </a:solidFill>
              </a:uFill>
              <a:latin typeface="Arial"/>
            </a:endParaRPr>
          </a:p>
          <a:p>
            <a:pPr marL="428760" lvl="1" indent="-184320">
              <a:lnSpc>
                <a:spcPct val="100000"/>
              </a:lnSpc>
              <a:buClr>
                <a:srgbClr val="003057"/>
              </a:buClr>
              <a:buFont typeface="Arial"/>
              <a:buChar char="‒"/>
            </a:pPr>
            <a:r>
              <a:rPr lang="en-GB" sz="1600" b="0" strike="noStrike" spc="-1">
                <a:solidFill>
                  <a:srgbClr val="000000"/>
                </a:solidFill>
                <a:uFill>
                  <a:solidFill>
                    <a:srgbClr val="FFFFFF"/>
                  </a:solidFill>
                </a:uFill>
                <a:latin typeface="Arial"/>
                <a:ea typeface="Arial"/>
              </a:rPr>
              <a:t>Edexcel’s free online service giving instant and detailed analysis of your students’ exam and mock performance.</a:t>
            </a:r>
            <a:endParaRPr lang="en-GB" sz="1800" b="0" strike="noStrike" spc="-1">
              <a:solidFill>
                <a:srgbClr val="000000"/>
              </a:solidFill>
              <a:uFill>
                <a:solidFill>
                  <a:srgbClr val="FFFFFF"/>
                </a:solidFill>
              </a:uFill>
              <a:latin typeface="Arial"/>
            </a:endParaRPr>
          </a:p>
          <a:p>
            <a:pPr marL="428760" lvl="1" indent="-184320">
              <a:lnSpc>
                <a:spcPct val="100000"/>
              </a:lnSpc>
              <a:buClr>
                <a:srgbClr val="003057"/>
              </a:buClr>
              <a:buFont typeface="Arial"/>
              <a:buChar char="‒"/>
            </a:pPr>
            <a:r>
              <a:rPr lang="en-GB" sz="1600" b="0" strike="noStrike" spc="-1">
                <a:solidFill>
                  <a:srgbClr val="000000"/>
                </a:solidFill>
                <a:uFill>
                  <a:solidFill>
                    <a:srgbClr val="FFFFFF"/>
                  </a:solidFill>
                </a:uFill>
                <a:latin typeface="Arial"/>
                <a:ea typeface="Arial"/>
              </a:rPr>
              <a:t>See your students’ scores for every exam question. </a:t>
            </a:r>
            <a:endParaRPr lang="en-GB" sz="1800" b="0" strike="noStrike" spc="-1">
              <a:solidFill>
                <a:srgbClr val="000000"/>
              </a:solidFill>
              <a:uFill>
                <a:solidFill>
                  <a:srgbClr val="FFFFFF"/>
                </a:solidFill>
              </a:uFill>
              <a:latin typeface="Arial"/>
            </a:endParaRPr>
          </a:p>
          <a:p>
            <a:pPr marL="428760" lvl="1" indent="-184320">
              <a:lnSpc>
                <a:spcPct val="100000"/>
              </a:lnSpc>
              <a:buClr>
                <a:srgbClr val="003057"/>
              </a:buClr>
              <a:buFont typeface="Arial"/>
              <a:buChar char="‒"/>
            </a:pPr>
            <a:r>
              <a:rPr lang="en-GB" sz="1600" b="0" strike="noStrike" spc="-1">
                <a:solidFill>
                  <a:srgbClr val="000000"/>
                </a:solidFill>
                <a:uFill>
                  <a:solidFill>
                    <a:srgbClr val="FFFFFF"/>
                  </a:solidFill>
                </a:uFill>
                <a:latin typeface="Arial"/>
                <a:ea typeface="Arial"/>
              </a:rPr>
              <a:t>Understand how your students’ performance compares with Edexcel national averages.</a:t>
            </a:r>
            <a:endParaRPr lang="en-GB" sz="1800" b="0" strike="noStrike" spc="-1">
              <a:solidFill>
                <a:srgbClr val="000000"/>
              </a:solidFill>
              <a:uFill>
                <a:solidFill>
                  <a:srgbClr val="FFFFFF"/>
                </a:solidFill>
              </a:uFill>
              <a:latin typeface="Arial"/>
            </a:endParaRPr>
          </a:p>
        </p:txBody>
      </p:sp>
      <p:sp>
        <p:nvSpPr>
          <p:cNvPr id="590" name="CustomShape 3"/>
          <p:cNvSpPr/>
          <p:nvPr/>
        </p:nvSpPr>
        <p:spPr>
          <a:xfrm>
            <a:off x="8497800" y="6489720"/>
            <a:ext cx="430200" cy="1227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nSpc>
                <a:spcPct val="100000"/>
              </a:lnSpc>
            </a:pPr>
            <a:fld id="{2D7CC7FE-D0F6-44E8-B3E4-AD4137B7938C}" type="slidenum">
              <a:rPr lang="en-GB" sz="800" b="1" strike="noStrike" spc="-1">
                <a:solidFill>
                  <a:srgbClr val="003057"/>
                </a:solidFill>
                <a:uFill>
                  <a:solidFill>
                    <a:srgbClr val="FFFFFF"/>
                  </a:solidFill>
                </a:uFill>
                <a:latin typeface="Arial"/>
                <a:ea typeface="Arial"/>
              </a:rPr>
              <a:t>35</a:t>
            </a:fld>
            <a:endParaRPr lang="en-GB" sz="18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1" name="CustomShape 1"/>
          <p:cNvSpPr/>
          <p:nvPr/>
        </p:nvSpPr>
        <p:spPr>
          <a:xfrm>
            <a:off x="2232000" y="1623240"/>
            <a:ext cx="4751280" cy="354204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en-GB" sz="3400" b="1" strike="noStrike" spc="-1">
                <a:solidFill>
                  <a:srgbClr val="007FA3"/>
                </a:solidFill>
                <a:uFill>
                  <a:solidFill>
                    <a:srgbClr val="FFFFFF"/>
                  </a:solidFill>
                </a:uFill>
                <a:latin typeface="Times New Roman"/>
                <a:ea typeface="Times New Roman"/>
              </a:rPr>
              <a:t>Any questions?</a:t>
            </a:r>
            <a:endParaRPr lang="en-GB" sz="1800" b="0" strike="noStrike" spc="-1">
              <a:solidFill>
                <a:srgbClr val="FFFFFF"/>
              </a:solidFill>
              <a:uFill>
                <a:solidFill>
                  <a:srgbClr val="FFFFFF"/>
                </a:solidFill>
              </a:uFill>
              <a:latin typeface="Arial"/>
            </a:endParaRPr>
          </a:p>
          <a:p>
            <a:pPr algn="ctr">
              <a:lnSpc>
                <a:spcPct val="100000"/>
              </a:lnSpc>
            </a:pPr>
            <a:endParaRPr lang="en-GB" sz="1800" b="0" strike="noStrike" spc="-1">
              <a:solidFill>
                <a:srgbClr val="FFFFFF"/>
              </a:solidFill>
              <a:uFill>
                <a:solidFill>
                  <a:srgbClr val="FFFFFF"/>
                </a:solidFill>
              </a:uFill>
              <a:latin typeface="Arial"/>
            </a:endParaRPr>
          </a:p>
          <a:p>
            <a:pPr algn="ctr">
              <a:lnSpc>
                <a:spcPct val="100000"/>
              </a:lnSpc>
            </a:pPr>
            <a:r>
              <a:rPr lang="en-GB" sz="3400" b="1" strike="noStrike" spc="-1">
                <a:solidFill>
                  <a:srgbClr val="007FA3"/>
                </a:solidFill>
                <a:uFill>
                  <a:solidFill>
                    <a:srgbClr val="FFFFFF"/>
                  </a:solidFill>
                </a:uFill>
                <a:latin typeface="Times New Roman"/>
                <a:ea typeface="Times New Roman"/>
              </a:rPr>
              <a:t>Thank you for attending this event</a:t>
            </a:r>
            <a:endParaRPr lang="en-GB" sz="1800" b="0" strike="noStrike" spc="-1">
              <a:solidFill>
                <a:srgbClr val="FFFFFF"/>
              </a:solidFill>
              <a:uFill>
                <a:solidFill>
                  <a:srgbClr val="FFFFFF"/>
                </a:solidFill>
              </a:uFill>
              <a:latin typeface="Arial"/>
            </a:endParaRPr>
          </a:p>
          <a:p>
            <a:pPr algn="ctr">
              <a:lnSpc>
                <a:spcPct val="100000"/>
              </a:lnSpc>
            </a:pPr>
            <a:endParaRPr lang="en-GB" sz="1800" b="0" strike="noStrike" spc="-1">
              <a:solidFill>
                <a:srgbClr val="FFFFFF"/>
              </a:solidFill>
              <a:uFill>
                <a:solidFill>
                  <a:srgbClr val="FFFFFF"/>
                </a:solidFill>
              </a:uFill>
              <a:latin typeface="Arial"/>
            </a:endParaRPr>
          </a:p>
          <a:p>
            <a:pPr algn="ctr">
              <a:lnSpc>
                <a:spcPct val="100000"/>
              </a:lnSpc>
            </a:pPr>
            <a:r>
              <a:rPr lang="en-GB" sz="1800" b="1" i="1" strike="noStrike" spc="-1">
                <a:solidFill>
                  <a:srgbClr val="007FA3"/>
                </a:solidFill>
                <a:uFill>
                  <a:solidFill>
                    <a:srgbClr val="FFFFFF"/>
                  </a:solidFill>
                </a:uFill>
                <a:latin typeface="Times New Roman"/>
                <a:ea typeface="Times New Roman"/>
              </a:rPr>
              <a:t>How did we do?</a:t>
            </a:r>
            <a:endParaRPr lang="en-GB" sz="1800" b="0" strike="noStrike" spc="-1">
              <a:solidFill>
                <a:srgbClr val="FFFFFF"/>
              </a:solidFill>
              <a:uFill>
                <a:solidFill>
                  <a:srgbClr val="FFFFFF"/>
                </a:solidFill>
              </a:uFill>
              <a:latin typeface="Arial"/>
            </a:endParaRPr>
          </a:p>
          <a:p>
            <a:pPr algn="ctr">
              <a:lnSpc>
                <a:spcPct val="100000"/>
              </a:lnSpc>
            </a:pPr>
            <a:r>
              <a:rPr lang="en-GB" sz="1800" b="1" i="1" strike="noStrike" spc="-1">
                <a:solidFill>
                  <a:srgbClr val="007FA3"/>
                </a:solidFill>
                <a:uFill>
                  <a:solidFill>
                    <a:srgbClr val="FFFFFF"/>
                  </a:solidFill>
                </a:uFill>
                <a:latin typeface="Times New Roman"/>
                <a:ea typeface="Times New Roman"/>
              </a:rPr>
              <a:t>Please fill in the </a:t>
            </a:r>
            <a:r>
              <a:rPr lang="en-GB" sz="1800" b="1" i="1" strike="noStrike" spc="-1">
                <a:solidFill>
                  <a:srgbClr val="000000"/>
                </a:solidFill>
                <a:uFill>
                  <a:solidFill>
                    <a:srgbClr val="FFFFFF"/>
                  </a:solidFill>
                </a:uFill>
                <a:latin typeface="Times New Roman"/>
                <a:ea typeface="Times New Roman"/>
              </a:rPr>
              <a:t>evaluation form </a:t>
            </a:r>
            <a:r>
              <a:rPr lang="en-GB" sz="1800" b="1" i="1" strike="noStrike" spc="-1">
                <a:solidFill>
                  <a:srgbClr val="007FA3"/>
                </a:solidFill>
                <a:uFill>
                  <a:solidFill>
                    <a:srgbClr val="FFFFFF"/>
                  </a:solidFill>
                </a:uFill>
                <a:latin typeface="Times New Roman"/>
                <a:ea typeface="Times New Roman"/>
              </a:rPr>
              <a:t>that you’ll receive via e-mail in a few minutes.</a:t>
            </a:r>
            <a:endParaRPr lang="en-GB" sz="1800" b="0" strike="noStrike" spc="-1">
              <a:solidFill>
                <a:srgbClr val="FFFFFF"/>
              </a:solidFill>
              <a:uFill>
                <a:solidFill>
                  <a:srgbClr val="FFFFFF"/>
                </a:solidFill>
              </a:uFill>
              <a:latin typeface="Arial"/>
            </a:endParaRPr>
          </a:p>
          <a:p>
            <a:pPr algn="ctr">
              <a:lnSpc>
                <a:spcPct val="105000"/>
              </a:lnSpc>
            </a:pPr>
            <a:endParaRPr lang="en-GB" sz="1800" b="0" strike="noStrike" spc="-1">
              <a:solidFill>
                <a:srgbClr val="FFFFFF"/>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2" name="CustomShape 1"/>
          <p:cNvSpPr/>
          <p:nvPr/>
        </p:nvSpPr>
        <p:spPr>
          <a:xfrm>
            <a:off x="2333520" y="2728800"/>
            <a:ext cx="4653720" cy="98316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lstStyle/>
          <a:p>
            <a:pPr algn="ctr">
              <a:lnSpc>
                <a:spcPct val="100000"/>
              </a:lnSpc>
            </a:pPr>
            <a:r>
              <a:rPr lang="en-GB" sz="3400" b="1" strike="noStrike" spc="-1">
                <a:solidFill>
                  <a:srgbClr val="007FA3"/>
                </a:solidFill>
                <a:uFill>
                  <a:solidFill>
                    <a:srgbClr val="FFFFFF"/>
                  </a:solidFill>
                </a:uFill>
                <a:latin typeface="Times New Roman"/>
                <a:ea typeface="Times New Roman"/>
              </a:rPr>
              <a:t>There’s so much </a:t>
            </a:r>
            <a:endParaRPr lang="en-GB" sz="1800" b="0" strike="noStrike" spc="-1">
              <a:solidFill>
                <a:srgbClr val="FFFFFF"/>
              </a:solidFill>
              <a:uFill>
                <a:solidFill>
                  <a:srgbClr val="FFFFFF"/>
                </a:solidFill>
              </a:uFill>
              <a:latin typeface="Arial"/>
            </a:endParaRPr>
          </a:p>
          <a:p>
            <a:pPr algn="ctr">
              <a:lnSpc>
                <a:spcPct val="117000"/>
              </a:lnSpc>
            </a:pPr>
            <a:r>
              <a:rPr lang="en-GB" sz="3400" b="1" strike="noStrike" spc="-1">
                <a:solidFill>
                  <a:srgbClr val="007FA3"/>
                </a:solidFill>
                <a:uFill>
                  <a:solidFill>
                    <a:srgbClr val="FFFFFF"/>
                  </a:solidFill>
                </a:uFill>
                <a:latin typeface="Times New Roman"/>
                <a:ea typeface="Times New Roman"/>
              </a:rPr>
              <a:t>more to learn</a:t>
            </a:r>
            <a:endParaRPr lang="en-GB" sz="1800" b="0" strike="noStrike" spc="-1">
              <a:solidFill>
                <a:srgbClr val="FFFFFF"/>
              </a:solidFill>
              <a:uFill>
                <a:solidFill>
                  <a:srgbClr val="FFFFFF"/>
                </a:solidFill>
              </a:uFill>
              <a:latin typeface="Arial"/>
            </a:endParaRPr>
          </a:p>
        </p:txBody>
      </p:sp>
      <p:sp>
        <p:nvSpPr>
          <p:cNvPr id="593" name="CustomShape 2"/>
          <p:cNvSpPr/>
          <p:nvPr/>
        </p:nvSpPr>
        <p:spPr>
          <a:xfrm>
            <a:off x="2343240" y="3828960"/>
            <a:ext cx="4740480" cy="63540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gn="ctr">
              <a:lnSpc>
                <a:spcPct val="131000"/>
              </a:lnSpc>
            </a:pPr>
            <a:r>
              <a:rPr lang="en-GB" sz="1600" b="0" strike="noStrike" spc="-1">
                <a:solidFill>
                  <a:srgbClr val="003057"/>
                </a:solidFill>
                <a:uFill>
                  <a:solidFill>
                    <a:srgbClr val="FFFFFF"/>
                  </a:solidFill>
                </a:uFill>
                <a:latin typeface="Arial"/>
                <a:ea typeface="Arial"/>
              </a:rPr>
              <a:t>Find out more about our range of events at </a:t>
            </a:r>
            <a:endParaRPr lang="en-GB" sz="1800" b="0" strike="noStrike" spc="-1">
              <a:solidFill>
                <a:srgbClr val="FFFFFF"/>
              </a:solidFill>
              <a:uFill>
                <a:solidFill>
                  <a:srgbClr val="FFFFFF"/>
                </a:solidFill>
              </a:uFill>
              <a:latin typeface="Arial"/>
            </a:endParaRPr>
          </a:p>
          <a:p>
            <a:pPr algn="ctr">
              <a:lnSpc>
                <a:spcPct val="100000"/>
              </a:lnSpc>
            </a:pPr>
            <a:r>
              <a:rPr lang="en-GB" sz="1600" b="0" u="sng" strike="noStrike" spc="-1">
                <a:solidFill>
                  <a:srgbClr val="0000FF"/>
                </a:solidFill>
                <a:uFill>
                  <a:solidFill>
                    <a:srgbClr val="FFFFFF"/>
                  </a:solidFill>
                </a:uFill>
                <a:latin typeface="Arial"/>
                <a:ea typeface="Arial"/>
                <a:hlinkClick r:id="rId3"/>
              </a:rPr>
              <a:t>http://qualifications.pearson.com/training</a:t>
            </a:r>
            <a:endParaRPr lang="en-GB" sz="1800" b="0" strike="noStrike" spc="-1">
              <a:solidFill>
                <a:srgbClr val="FFFFFF"/>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 name="CustomShape 1"/>
          <p:cNvSpPr/>
          <p:nvPr/>
        </p:nvSpPr>
        <p:spPr>
          <a:xfrm>
            <a:off x="4485960" y="1332360"/>
            <a:ext cx="4331520" cy="39060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lstStyle/>
          <a:p>
            <a:pPr>
              <a:lnSpc>
                <a:spcPct val="100000"/>
              </a:lnSpc>
            </a:pPr>
            <a:r>
              <a:rPr lang="en-GB" sz="2600" b="1" strike="noStrike" spc="-1">
                <a:solidFill>
                  <a:srgbClr val="007FA3"/>
                </a:solidFill>
                <a:uFill>
                  <a:solidFill>
                    <a:srgbClr val="FFFFFF"/>
                  </a:solidFill>
                </a:uFill>
                <a:latin typeface="Times New Roman"/>
                <a:ea typeface="Times New Roman"/>
              </a:rPr>
              <a:t>Your Online Environment</a:t>
            </a:r>
            <a:endParaRPr lang="en-GB" sz="1800" b="0" strike="noStrike" spc="-1">
              <a:solidFill>
                <a:srgbClr val="000000"/>
              </a:solidFill>
              <a:uFill>
                <a:solidFill>
                  <a:srgbClr val="FFFFFF"/>
                </a:solidFill>
              </a:uFill>
              <a:latin typeface="Arial"/>
            </a:endParaRPr>
          </a:p>
        </p:txBody>
      </p:sp>
      <p:sp>
        <p:nvSpPr>
          <p:cNvPr id="455" name="CustomShape 2"/>
          <p:cNvSpPr/>
          <p:nvPr/>
        </p:nvSpPr>
        <p:spPr>
          <a:xfrm>
            <a:off x="4508640" y="2000160"/>
            <a:ext cx="4099320" cy="354060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marL="428760" indent="-425880">
              <a:lnSpc>
                <a:spcPct val="100000"/>
              </a:lnSpc>
            </a:pPr>
            <a:r>
              <a:rPr lang="en-GB" sz="1600" b="1" strike="noStrike" spc="-1">
                <a:solidFill>
                  <a:srgbClr val="007FA3"/>
                </a:solidFill>
                <a:uFill>
                  <a:solidFill>
                    <a:srgbClr val="FFFFFF"/>
                  </a:solidFill>
                </a:uFill>
                <a:latin typeface="Times New Roman"/>
                <a:ea typeface="Times New Roman"/>
              </a:rPr>
              <a:t>XX</a:t>
            </a:r>
            <a:r>
              <a:rPr lang="en-GB" sz="1600" b="0" strike="noStrike" spc="-1">
                <a:solidFill>
                  <a:srgbClr val="003057"/>
                </a:solidFill>
                <a:uFill>
                  <a:solidFill>
                    <a:srgbClr val="FFFFFF"/>
                  </a:solidFill>
                </a:uFill>
                <a:latin typeface="Arial"/>
                <a:ea typeface="Arial"/>
              </a:rPr>
              <a:t>	 Technical Difficulties &amp; Support </a:t>
            </a:r>
            <a:endParaRPr lang="en-GB" sz="1800" b="0" strike="noStrike" spc="-1">
              <a:solidFill>
                <a:srgbClr val="000000"/>
              </a:solidFill>
              <a:uFill>
                <a:solidFill>
                  <a:srgbClr val="FFFFFF"/>
                </a:solidFill>
              </a:uFill>
              <a:latin typeface="Arial"/>
            </a:endParaRPr>
          </a:p>
          <a:p>
            <a:pPr marL="428760" indent="-425880">
              <a:lnSpc>
                <a:spcPct val="100000"/>
              </a:lnSpc>
            </a:pPr>
            <a:endParaRPr lang="en-GB" sz="1800" b="0" strike="noStrike" spc="-1">
              <a:solidFill>
                <a:srgbClr val="000000"/>
              </a:solidFill>
              <a:uFill>
                <a:solidFill>
                  <a:srgbClr val="FFFFFF"/>
                </a:solidFill>
              </a:uFill>
              <a:latin typeface="Arial"/>
            </a:endParaRPr>
          </a:p>
          <a:p>
            <a:pPr marL="428760" indent="-425880">
              <a:lnSpc>
                <a:spcPct val="100000"/>
              </a:lnSpc>
            </a:pPr>
            <a:r>
              <a:rPr lang="en-GB" sz="1600" b="1" strike="noStrike" spc="-1">
                <a:solidFill>
                  <a:srgbClr val="007FA3"/>
                </a:solidFill>
                <a:uFill>
                  <a:solidFill>
                    <a:srgbClr val="FFFFFF"/>
                  </a:solidFill>
                </a:uFill>
                <a:latin typeface="Times New Roman"/>
                <a:ea typeface="Times New Roman"/>
              </a:rPr>
              <a:t>XX</a:t>
            </a:r>
            <a:r>
              <a:rPr lang="en-GB" sz="1600" b="0" strike="noStrike" spc="-1">
                <a:solidFill>
                  <a:srgbClr val="003057"/>
                </a:solidFill>
                <a:uFill>
                  <a:solidFill>
                    <a:srgbClr val="FFFFFF"/>
                  </a:solidFill>
                </a:uFill>
                <a:latin typeface="Arial"/>
                <a:ea typeface="Arial"/>
              </a:rPr>
              <a:t>	 Recording</a:t>
            </a:r>
            <a:endParaRPr lang="en-GB" sz="1800" b="0" strike="noStrike" spc="-1">
              <a:solidFill>
                <a:srgbClr val="000000"/>
              </a:solidFill>
              <a:uFill>
                <a:solidFill>
                  <a:srgbClr val="FFFFFF"/>
                </a:solidFill>
              </a:uFill>
              <a:latin typeface="Arial"/>
            </a:endParaRPr>
          </a:p>
          <a:p>
            <a:pPr marL="428760" indent="-425880">
              <a:lnSpc>
                <a:spcPct val="100000"/>
              </a:lnSpc>
            </a:pPr>
            <a:endParaRPr lang="en-GB" sz="1800" b="0" strike="noStrike" spc="-1">
              <a:solidFill>
                <a:srgbClr val="000000"/>
              </a:solidFill>
              <a:uFill>
                <a:solidFill>
                  <a:srgbClr val="FFFFFF"/>
                </a:solidFill>
              </a:uFill>
              <a:latin typeface="Arial"/>
            </a:endParaRPr>
          </a:p>
          <a:p>
            <a:pPr marL="428760" indent="-425880">
              <a:lnSpc>
                <a:spcPct val="100000"/>
              </a:lnSpc>
            </a:pPr>
            <a:r>
              <a:rPr lang="en-GB" sz="1600" b="1" strike="noStrike" spc="-1">
                <a:solidFill>
                  <a:srgbClr val="007FA3"/>
                </a:solidFill>
                <a:uFill>
                  <a:solidFill>
                    <a:srgbClr val="FFFFFF"/>
                  </a:solidFill>
                </a:uFill>
                <a:latin typeface="Times New Roman"/>
                <a:ea typeface="Times New Roman"/>
              </a:rPr>
              <a:t>XX</a:t>
            </a:r>
            <a:r>
              <a:rPr lang="en-GB" sz="1600" b="0" strike="noStrike" spc="-1">
                <a:solidFill>
                  <a:srgbClr val="003057"/>
                </a:solidFill>
                <a:uFill>
                  <a:solidFill>
                    <a:srgbClr val="FFFFFF"/>
                  </a:solidFill>
                </a:uFill>
                <a:latin typeface="Arial"/>
                <a:ea typeface="Arial"/>
              </a:rPr>
              <a:t>	Communication in an online environment</a:t>
            </a:r>
            <a:endParaRPr lang="en-GB" sz="1800" b="0" strike="noStrike" spc="-1">
              <a:solidFill>
                <a:srgbClr val="000000"/>
              </a:solidFill>
              <a:uFill>
                <a:solidFill>
                  <a:srgbClr val="FFFFFF"/>
                </a:solidFill>
              </a:uFill>
              <a:latin typeface="Arial"/>
            </a:endParaRPr>
          </a:p>
          <a:p>
            <a:pPr marL="428760" indent="-425880">
              <a:lnSpc>
                <a:spcPct val="100000"/>
              </a:lnSpc>
            </a:pPr>
            <a:endParaRPr lang="en-GB" sz="1800" b="0" strike="noStrike" spc="-1">
              <a:solidFill>
                <a:srgbClr val="000000"/>
              </a:solidFill>
              <a:uFill>
                <a:solidFill>
                  <a:srgbClr val="FFFFFF"/>
                </a:solidFill>
              </a:uFill>
              <a:latin typeface="Arial"/>
            </a:endParaRPr>
          </a:p>
          <a:p>
            <a:pPr marL="428760" indent="-425880">
              <a:lnSpc>
                <a:spcPct val="100000"/>
              </a:lnSpc>
            </a:pPr>
            <a:r>
              <a:rPr lang="en-GB" sz="1600" b="1" strike="noStrike" spc="-1">
                <a:solidFill>
                  <a:srgbClr val="007FA3"/>
                </a:solidFill>
                <a:uFill>
                  <a:solidFill>
                    <a:srgbClr val="FFFFFF"/>
                  </a:solidFill>
                </a:uFill>
                <a:latin typeface="Times New Roman"/>
                <a:ea typeface="Times New Roman"/>
              </a:rPr>
              <a:t>XX</a:t>
            </a:r>
            <a:r>
              <a:rPr lang="en-GB" sz="1600" b="0" strike="noStrike" spc="-1">
                <a:solidFill>
                  <a:srgbClr val="003057"/>
                </a:solidFill>
                <a:uFill>
                  <a:solidFill>
                    <a:srgbClr val="FFFFFF"/>
                  </a:solidFill>
                </a:uFill>
                <a:latin typeface="Arial"/>
                <a:ea typeface="Arial"/>
              </a:rPr>
              <a:t>	Asking Questions</a:t>
            </a:r>
            <a:endParaRPr lang="en-GB" sz="1800" b="0" strike="noStrike" spc="-1">
              <a:solidFill>
                <a:srgbClr val="000000"/>
              </a:solidFill>
              <a:uFill>
                <a:solidFill>
                  <a:srgbClr val="FFFFFF"/>
                </a:solidFill>
              </a:uFill>
              <a:latin typeface="Arial"/>
            </a:endParaRPr>
          </a:p>
          <a:p>
            <a:pPr marL="428760" indent="-425880">
              <a:lnSpc>
                <a:spcPct val="100000"/>
              </a:lnSpc>
            </a:pPr>
            <a:endParaRPr lang="en-GB" sz="1800" b="0" strike="noStrike" spc="-1">
              <a:solidFill>
                <a:srgbClr val="000000"/>
              </a:solidFill>
              <a:uFill>
                <a:solidFill>
                  <a:srgbClr val="FFFFFF"/>
                </a:solidFill>
              </a:uFill>
              <a:latin typeface="Arial"/>
            </a:endParaRPr>
          </a:p>
          <a:p>
            <a:pPr marL="428760" indent="-425880">
              <a:lnSpc>
                <a:spcPct val="100000"/>
              </a:lnSpc>
            </a:pPr>
            <a:r>
              <a:rPr lang="en-GB" sz="1600" b="1" strike="noStrike" spc="-1">
                <a:solidFill>
                  <a:srgbClr val="007FA3"/>
                </a:solidFill>
                <a:uFill>
                  <a:solidFill>
                    <a:srgbClr val="FFFFFF"/>
                  </a:solidFill>
                </a:uFill>
                <a:latin typeface="Times New Roman"/>
                <a:ea typeface="Times New Roman"/>
              </a:rPr>
              <a:t>XX</a:t>
            </a:r>
            <a:r>
              <a:rPr lang="en-GB" sz="1600" b="0" strike="noStrike" spc="-1">
                <a:solidFill>
                  <a:srgbClr val="003057"/>
                </a:solidFill>
                <a:uFill>
                  <a:solidFill>
                    <a:srgbClr val="FFFFFF"/>
                  </a:solidFill>
                </a:uFill>
                <a:latin typeface="Arial"/>
                <a:ea typeface="Arial"/>
              </a:rPr>
              <a:t>	Using Polls</a:t>
            </a:r>
            <a:endParaRPr lang="en-GB" sz="1800" b="0" strike="noStrike" spc="-1">
              <a:solidFill>
                <a:srgbClr val="000000"/>
              </a:solidFill>
              <a:uFill>
                <a:solidFill>
                  <a:srgbClr val="FFFFFF"/>
                </a:solidFill>
              </a:uFill>
              <a:latin typeface="Arial"/>
            </a:endParaRPr>
          </a:p>
          <a:p>
            <a:pPr marL="428760" indent="-425880">
              <a:lnSpc>
                <a:spcPct val="100000"/>
              </a:lnSpc>
            </a:pPr>
            <a:endParaRPr lang="en-GB" sz="1800" b="0" strike="noStrike" spc="-1">
              <a:solidFill>
                <a:srgbClr val="000000"/>
              </a:solidFill>
              <a:uFill>
                <a:solidFill>
                  <a:srgbClr val="FFFFFF"/>
                </a:solidFill>
              </a:uFill>
              <a:latin typeface="Arial"/>
            </a:endParaRPr>
          </a:p>
          <a:p>
            <a:pPr marL="428760" indent="-425880">
              <a:lnSpc>
                <a:spcPct val="100000"/>
              </a:lnSpc>
            </a:pPr>
            <a:r>
              <a:rPr lang="en-GB" sz="1600" b="1" strike="noStrike" spc="-1">
                <a:solidFill>
                  <a:srgbClr val="007FA3"/>
                </a:solidFill>
                <a:uFill>
                  <a:solidFill>
                    <a:srgbClr val="FFFFFF"/>
                  </a:solidFill>
                </a:uFill>
                <a:latin typeface="Times New Roman"/>
                <a:ea typeface="Times New Roman"/>
              </a:rPr>
              <a:t>XX</a:t>
            </a:r>
            <a:r>
              <a:rPr lang="en-GB" sz="1600" b="0" strike="noStrike" spc="-1">
                <a:solidFill>
                  <a:srgbClr val="003057"/>
                </a:solidFill>
                <a:uFill>
                  <a:solidFill>
                    <a:srgbClr val="FFFFFF"/>
                  </a:solidFill>
                </a:uFill>
                <a:latin typeface="Arial"/>
                <a:ea typeface="Arial"/>
              </a:rPr>
              <a:t>	Downloading Documents</a:t>
            </a:r>
            <a:endParaRPr lang="en-GB" sz="1800" b="0" strike="noStrike" spc="-1">
              <a:solidFill>
                <a:srgbClr val="000000"/>
              </a:solidFill>
              <a:uFill>
                <a:solidFill>
                  <a:srgbClr val="FFFFFF"/>
                </a:solidFill>
              </a:uFill>
              <a:latin typeface="Arial"/>
            </a:endParaRPr>
          </a:p>
        </p:txBody>
      </p:sp>
      <p:sp>
        <p:nvSpPr>
          <p:cNvPr id="456" name="CustomShape 3"/>
          <p:cNvSpPr/>
          <p:nvPr/>
        </p:nvSpPr>
        <p:spPr>
          <a:xfrm>
            <a:off x="8497800" y="6489720"/>
            <a:ext cx="430200" cy="1227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nSpc>
                <a:spcPct val="100000"/>
              </a:lnSpc>
            </a:pPr>
            <a:fld id="{0CB8DD67-FCD0-41E0-9DE2-1C286DCE7AFB}" type="slidenum">
              <a:rPr lang="en-GB" sz="800" b="1" strike="noStrike" spc="-1">
                <a:solidFill>
                  <a:srgbClr val="003057"/>
                </a:solidFill>
                <a:uFill>
                  <a:solidFill>
                    <a:srgbClr val="FFFFFF"/>
                  </a:solidFill>
                </a:uFill>
                <a:latin typeface="Arial"/>
                <a:ea typeface="Arial"/>
              </a:rPr>
              <a:t>4</a:t>
            </a:fld>
            <a:endParaRPr lang="en-GB" sz="1800" b="0" strike="noStrike" spc="-1">
              <a:solidFill>
                <a:srgbClr val="000000"/>
              </a:solidFill>
              <a:uFill>
                <a:solidFill>
                  <a:srgbClr val="FFFFFF"/>
                </a:solidFill>
              </a:uFill>
              <a:latin typeface="Arial"/>
            </a:endParaRPr>
          </a:p>
        </p:txBody>
      </p:sp>
      <p:sp>
        <p:nvSpPr>
          <p:cNvPr id="457" name="CustomShape 4"/>
          <p:cNvSpPr/>
          <p:nvPr/>
        </p:nvSpPr>
        <p:spPr>
          <a:xfrm>
            <a:off x="4502160" y="1846800"/>
            <a:ext cx="4111920" cy="360"/>
          </a:xfrm>
          <a:custGeom>
            <a:avLst/>
            <a:gdLst/>
            <a:ahLst/>
            <a:cxnLst/>
            <a:rect l="l" t="t" r="r" b="b"/>
            <a:pathLst>
              <a:path w="21600" h="21600">
                <a:moveTo>
                  <a:pt x="0" y="0"/>
                </a:moveTo>
                <a:lnTo>
                  <a:pt x="21600" y="21600"/>
                </a:lnTo>
              </a:path>
            </a:pathLst>
          </a:custGeom>
          <a:noFill/>
          <a:ln w="9360">
            <a:solidFill>
              <a:srgbClr val="1F497D"/>
            </a:solidFill>
            <a:round/>
          </a:ln>
        </p:spPr>
        <p:style>
          <a:lnRef idx="0">
            <a:scrgbClr r="0" g="0" b="0"/>
          </a:lnRef>
          <a:fillRef idx="0">
            <a:scrgbClr r="0" g="0" b="0"/>
          </a:fillRef>
          <a:effectRef idx="0">
            <a:scrgbClr r="0" g="0" b="0"/>
          </a:effectRef>
          <a:fontRef idx="minor"/>
        </p:style>
      </p:sp>
      <p:sp>
        <p:nvSpPr>
          <p:cNvPr id="458" name="CustomShape 5"/>
          <p:cNvSpPr/>
          <p:nvPr/>
        </p:nvSpPr>
        <p:spPr>
          <a:xfrm>
            <a:off x="4495680" y="2475000"/>
            <a:ext cx="4111920" cy="360"/>
          </a:xfrm>
          <a:custGeom>
            <a:avLst/>
            <a:gdLst/>
            <a:ahLst/>
            <a:cxnLst/>
            <a:rect l="l" t="t" r="r" b="b"/>
            <a:pathLst>
              <a:path w="21600" h="21600">
                <a:moveTo>
                  <a:pt x="0" y="0"/>
                </a:moveTo>
                <a:lnTo>
                  <a:pt x="21600" y="21600"/>
                </a:lnTo>
              </a:path>
            </a:pathLst>
          </a:custGeom>
          <a:noFill/>
          <a:ln w="9360">
            <a:solidFill>
              <a:srgbClr val="1F497D"/>
            </a:solidFill>
            <a:round/>
          </a:ln>
        </p:spPr>
        <p:style>
          <a:lnRef idx="0">
            <a:scrgbClr r="0" g="0" b="0"/>
          </a:lnRef>
          <a:fillRef idx="0">
            <a:scrgbClr r="0" g="0" b="0"/>
          </a:fillRef>
          <a:effectRef idx="0">
            <a:scrgbClr r="0" g="0" b="0"/>
          </a:effectRef>
          <a:fontRef idx="minor"/>
        </p:style>
      </p:sp>
      <p:sp>
        <p:nvSpPr>
          <p:cNvPr id="459" name="CustomShape 6"/>
          <p:cNvSpPr/>
          <p:nvPr/>
        </p:nvSpPr>
        <p:spPr>
          <a:xfrm>
            <a:off x="4495680" y="3156480"/>
            <a:ext cx="4111920" cy="360"/>
          </a:xfrm>
          <a:custGeom>
            <a:avLst/>
            <a:gdLst/>
            <a:ahLst/>
            <a:cxnLst/>
            <a:rect l="l" t="t" r="r" b="b"/>
            <a:pathLst>
              <a:path w="21600" h="21600">
                <a:moveTo>
                  <a:pt x="0" y="0"/>
                </a:moveTo>
                <a:lnTo>
                  <a:pt x="21600" y="21600"/>
                </a:lnTo>
              </a:path>
            </a:pathLst>
          </a:custGeom>
          <a:noFill/>
          <a:ln w="9360">
            <a:solidFill>
              <a:srgbClr val="1F497D"/>
            </a:solidFill>
            <a:round/>
          </a:ln>
        </p:spPr>
        <p:style>
          <a:lnRef idx="0">
            <a:scrgbClr r="0" g="0" b="0"/>
          </a:lnRef>
          <a:fillRef idx="0">
            <a:scrgbClr r="0" g="0" b="0"/>
          </a:fillRef>
          <a:effectRef idx="0">
            <a:scrgbClr r="0" g="0" b="0"/>
          </a:effectRef>
          <a:fontRef idx="minor"/>
        </p:style>
      </p:sp>
      <p:sp>
        <p:nvSpPr>
          <p:cNvPr id="460" name="CustomShape 7"/>
          <p:cNvSpPr/>
          <p:nvPr/>
        </p:nvSpPr>
        <p:spPr>
          <a:xfrm>
            <a:off x="4485960" y="3937320"/>
            <a:ext cx="4111920" cy="360"/>
          </a:xfrm>
          <a:custGeom>
            <a:avLst/>
            <a:gdLst/>
            <a:ahLst/>
            <a:cxnLst/>
            <a:rect l="l" t="t" r="r" b="b"/>
            <a:pathLst>
              <a:path w="21600" h="21600">
                <a:moveTo>
                  <a:pt x="0" y="0"/>
                </a:moveTo>
                <a:lnTo>
                  <a:pt x="21600" y="21600"/>
                </a:lnTo>
              </a:path>
            </a:pathLst>
          </a:custGeom>
          <a:noFill/>
          <a:ln w="9360">
            <a:solidFill>
              <a:srgbClr val="1F497D"/>
            </a:solidFill>
            <a:round/>
          </a:ln>
        </p:spPr>
        <p:style>
          <a:lnRef idx="0">
            <a:scrgbClr r="0" g="0" b="0"/>
          </a:lnRef>
          <a:fillRef idx="0">
            <a:scrgbClr r="0" g="0" b="0"/>
          </a:fillRef>
          <a:effectRef idx="0">
            <a:scrgbClr r="0" g="0" b="0"/>
          </a:effectRef>
          <a:fontRef idx="minor"/>
        </p:style>
      </p:sp>
      <p:sp>
        <p:nvSpPr>
          <p:cNvPr id="461" name="CustomShape 8"/>
          <p:cNvSpPr/>
          <p:nvPr/>
        </p:nvSpPr>
        <p:spPr>
          <a:xfrm>
            <a:off x="4485960" y="4656240"/>
            <a:ext cx="4111920" cy="360"/>
          </a:xfrm>
          <a:custGeom>
            <a:avLst/>
            <a:gdLst/>
            <a:ahLst/>
            <a:cxnLst/>
            <a:rect l="l" t="t" r="r" b="b"/>
            <a:pathLst>
              <a:path w="21600" h="21600">
                <a:moveTo>
                  <a:pt x="0" y="0"/>
                </a:moveTo>
                <a:lnTo>
                  <a:pt x="21600" y="21600"/>
                </a:lnTo>
              </a:path>
            </a:pathLst>
          </a:custGeom>
          <a:noFill/>
          <a:ln w="9360">
            <a:solidFill>
              <a:srgbClr val="1F497D"/>
            </a:solidFill>
            <a:round/>
          </a:ln>
        </p:spPr>
        <p:style>
          <a:lnRef idx="0">
            <a:scrgbClr r="0" g="0" b="0"/>
          </a:lnRef>
          <a:fillRef idx="0">
            <a:scrgbClr r="0" g="0" b="0"/>
          </a:fillRef>
          <a:effectRef idx="0">
            <a:scrgbClr r="0" g="0" b="0"/>
          </a:effectRef>
          <a:fontRef idx="minor"/>
        </p:style>
      </p:sp>
      <p:sp>
        <p:nvSpPr>
          <p:cNvPr id="462" name="CustomShape 9"/>
          <p:cNvSpPr/>
          <p:nvPr/>
        </p:nvSpPr>
        <p:spPr>
          <a:xfrm>
            <a:off x="4485960" y="5211720"/>
            <a:ext cx="4111920" cy="360"/>
          </a:xfrm>
          <a:custGeom>
            <a:avLst/>
            <a:gdLst/>
            <a:ahLst/>
            <a:cxnLst/>
            <a:rect l="l" t="t" r="r" b="b"/>
            <a:pathLst>
              <a:path w="21600" h="21600">
                <a:moveTo>
                  <a:pt x="0" y="0"/>
                </a:moveTo>
                <a:lnTo>
                  <a:pt x="21600" y="21600"/>
                </a:lnTo>
              </a:path>
            </a:pathLst>
          </a:custGeom>
          <a:noFill/>
          <a:ln w="9360">
            <a:solidFill>
              <a:srgbClr val="1F497D"/>
            </a:solidFill>
            <a:round/>
          </a:ln>
        </p:spPr>
        <p:style>
          <a:lnRef idx="0">
            <a:scrgbClr r="0" g="0" b="0"/>
          </a:lnRef>
          <a:fillRef idx="0">
            <a:scrgbClr r="0" g="0" b="0"/>
          </a:fillRef>
          <a:effectRef idx="0">
            <a:scrgbClr r="0" g="0" b="0"/>
          </a:effectRef>
          <a:fontRef idx="minor"/>
        </p:style>
      </p:sp>
      <p:sp>
        <p:nvSpPr>
          <p:cNvPr id="463" name="CustomShape 10"/>
          <p:cNvSpPr/>
          <p:nvPr/>
        </p:nvSpPr>
        <p:spPr>
          <a:xfrm>
            <a:off x="1393200" y="162000"/>
            <a:ext cx="2246040" cy="22788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gn="r">
              <a:lnSpc>
                <a:spcPct val="128000"/>
              </a:lnSpc>
            </a:pPr>
            <a:r>
              <a:rPr lang="en-GB" sz="700" b="0" strike="noStrike" spc="-1">
                <a:solidFill>
                  <a:srgbClr val="000000"/>
                </a:solidFill>
                <a:uFill>
                  <a:solidFill>
                    <a:srgbClr val="FFFFFF"/>
                  </a:solidFill>
                </a:uFill>
                <a:latin typeface="Arial"/>
                <a:ea typeface="Arial"/>
              </a:rPr>
              <a:t>Image by Photographer’s Name (Credit in black type) or </a:t>
            </a:r>
            <a:endParaRPr lang="en-GB" sz="1800" b="0" strike="noStrike" spc="-1">
              <a:solidFill>
                <a:srgbClr val="000000"/>
              </a:solidFill>
              <a:uFill>
                <a:solidFill>
                  <a:srgbClr val="FFFFFF"/>
                </a:solidFill>
              </a:uFill>
              <a:latin typeface="Arial"/>
            </a:endParaRPr>
          </a:p>
          <a:p>
            <a:pPr algn="r">
              <a:lnSpc>
                <a:spcPct val="128000"/>
              </a:lnSpc>
            </a:pPr>
            <a:r>
              <a:rPr lang="en-GB" sz="700" b="0" strike="noStrike" spc="-1">
                <a:solidFill>
                  <a:srgbClr val="FFFFFF"/>
                </a:solidFill>
                <a:uFill>
                  <a:solidFill>
                    <a:srgbClr val="FFFFFF"/>
                  </a:solidFill>
                </a:uFill>
                <a:latin typeface="Arial"/>
                <a:ea typeface="Arial"/>
              </a:rPr>
              <a:t>Image by Photographer’s Name (Credit in white type)</a:t>
            </a:r>
            <a:endParaRPr lang="en-GB" sz="1800" b="0" strike="noStrike" spc="-1">
              <a:solidFill>
                <a:srgbClr val="000000"/>
              </a:solidFill>
              <a:uFill>
                <a:solidFill>
                  <a:srgbClr val="FFFFFF"/>
                </a:solidFill>
              </a:uFill>
              <a:latin typeface="Arial"/>
            </a:endParaRPr>
          </a:p>
        </p:txBody>
      </p:sp>
      <p:pic>
        <p:nvPicPr>
          <p:cNvPr id="464" name="Picture 2"/>
          <p:cNvPicPr/>
          <p:nvPr/>
        </p:nvPicPr>
        <p:blipFill>
          <a:blip r:embed="rId3"/>
          <a:srcRect l="7404" r="8784"/>
          <a:stretch/>
        </p:blipFill>
        <p:spPr>
          <a:xfrm>
            <a:off x="-338400" y="0"/>
            <a:ext cx="4212000" cy="6855120"/>
          </a:xfrm>
          <a:prstGeom prst="rect">
            <a:avLst/>
          </a:prstGeom>
          <a:ln>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 name="CustomShape 1"/>
          <p:cNvSpPr/>
          <p:nvPr/>
        </p:nvSpPr>
        <p:spPr>
          <a:xfrm>
            <a:off x="540000" y="417960"/>
            <a:ext cx="6238800" cy="84600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17000"/>
              </a:lnSpc>
            </a:pPr>
            <a:r>
              <a:rPr lang="en-GB" sz="3400" b="1" strike="noStrike" spc="-1">
                <a:solidFill>
                  <a:srgbClr val="007FA3"/>
                </a:solidFill>
                <a:uFill>
                  <a:solidFill>
                    <a:srgbClr val="FFFFFF"/>
                  </a:solidFill>
                </a:uFill>
                <a:latin typeface="Times New Roman"/>
                <a:ea typeface="Times New Roman"/>
              </a:rPr>
              <a:t>Session Agenda</a:t>
            </a:r>
            <a:endParaRPr lang="en-GB" sz="1800" b="0" strike="noStrike" spc="-1">
              <a:solidFill>
                <a:srgbClr val="000000"/>
              </a:solidFill>
              <a:uFill>
                <a:solidFill>
                  <a:srgbClr val="FFFFFF"/>
                </a:solidFill>
              </a:uFill>
              <a:latin typeface="Arial"/>
            </a:endParaRPr>
          </a:p>
        </p:txBody>
      </p:sp>
      <p:sp>
        <p:nvSpPr>
          <p:cNvPr id="466" name="CustomShape 2"/>
          <p:cNvSpPr/>
          <p:nvPr/>
        </p:nvSpPr>
        <p:spPr>
          <a:xfrm>
            <a:off x="493560" y="1198080"/>
            <a:ext cx="7713720" cy="456120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50000"/>
              </a:lnSpc>
            </a:pPr>
            <a:r>
              <a:rPr lang="en-GB" sz="1600" b="1" strike="noStrike" spc="-1">
                <a:solidFill>
                  <a:srgbClr val="000000"/>
                </a:solidFill>
                <a:uFill>
                  <a:solidFill>
                    <a:srgbClr val="FFFFFF"/>
                  </a:solidFill>
                </a:uFill>
                <a:latin typeface="Arial"/>
                <a:ea typeface="Arial"/>
              </a:rPr>
              <a:t>Welcome – aims of this session</a:t>
            </a:r>
            <a:endParaRPr lang="en-GB" sz="1800" b="0" strike="noStrike" spc="-1">
              <a:solidFill>
                <a:srgbClr val="000000"/>
              </a:solidFill>
              <a:uFill>
                <a:solidFill>
                  <a:srgbClr val="FFFFFF"/>
                </a:solidFill>
              </a:uFill>
              <a:latin typeface="Arial"/>
            </a:endParaRPr>
          </a:p>
          <a:p>
            <a:pPr>
              <a:lnSpc>
                <a:spcPct val="150000"/>
              </a:lnSpc>
            </a:pPr>
            <a:r>
              <a:rPr lang="en-GB" sz="1600" b="1" strike="noStrike" spc="-1">
                <a:solidFill>
                  <a:srgbClr val="000000"/>
                </a:solidFill>
                <a:uFill>
                  <a:solidFill>
                    <a:srgbClr val="FFFFFF"/>
                  </a:solidFill>
                </a:uFill>
                <a:latin typeface="Arial"/>
                <a:ea typeface="Arial"/>
              </a:rPr>
              <a:t>Overview of Section B and key items from report</a:t>
            </a:r>
            <a:endParaRPr lang="en-GB" sz="1800" b="0" strike="noStrike" spc="-1">
              <a:solidFill>
                <a:srgbClr val="000000"/>
              </a:solidFill>
              <a:uFill>
                <a:solidFill>
                  <a:srgbClr val="FFFFFF"/>
                </a:solidFill>
              </a:uFill>
              <a:latin typeface="Arial"/>
            </a:endParaRPr>
          </a:p>
          <a:p>
            <a:pPr>
              <a:lnSpc>
                <a:spcPct val="150000"/>
              </a:lnSpc>
            </a:pPr>
            <a:r>
              <a:rPr lang="en-GB" sz="1600" b="1" strike="noStrike" spc="-1">
                <a:solidFill>
                  <a:srgbClr val="000000"/>
                </a:solidFill>
                <a:uFill>
                  <a:solidFill>
                    <a:srgbClr val="FFFFFF"/>
                  </a:solidFill>
                </a:uFill>
                <a:latin typeface="Arial"/>
                <a:ea typeface="Arial"/>
              </a:rPr>
              <a:t>Examining a student response</a:t>
            </a:r>
            <a:endParaRPr lang="en-GB" sz="1800" b="0" strike="noStrike" spc="-1">
              <a:solidFill>
                <a:srgbClr val="000000"/>
              </a:solidFill>
              <a:uFill>
                <a:solidFill>
                  <a:srgbClr val="FFFFFF"/>
                </a:solidFill>
              </a:uFill>
              <a:latin typeface="Arial"/>
            </a:endParaRPr>
          </a:p>
          <a:p>
            <a:pPr>
              <a:lnSpc>
                <a:spcPct val="150000"/>
              </a:lnSpc>
            </a:pPr>
            <a:r>
              <a:rPr lang="en-GB" sz="1600" b="1" strike="noStrike" spc="-1">
                <a:solidFill>
                  <a:srgbClr val="000000"/>
                </a:solidFill>
                <a:uFill>
                  <a:solidFill>
                    <a:srgbClr val="FFFFFF"/>
                  </a:solidFill>
                </a:uFill>
                <a:latin typeface="Arial"/>
                <a:ea typeface="Arial"/>
              </a:rPr>
              <a:t>Covering the content</a:t>
            </a:r>
            <a:endParaRPr lang="en-GB" sz="1800" b="0" strike="noStrike" spc="-1">
              <a:solidFill>
                <a:srgbClr val="000000"/>
              </a:solidFill>
              <a:uFill>
                <a:solidFill>
                  <a:srgbClr val="FFFFFF"/>
                </a:solidFill>
              </a:uFill>
              <a:latin typeface="Arial"/>
            </a:endParaRPr>
          </a:p>
          <a:p>
            <a:pPr>
              <a:lnSpc>
                <a:spcPct val="150000"/>
              </a:lnSpc>
            </a:pPr>
            <a:r>
              <a:rPr lang="en-GB" sz="1600" b="1" strike="noStrike" spc="-1">
                <a:solidFill>
                  <a:srgbClr val="000000"/>
                </a:solidFill>
                <a:uFill>
                  <a:solidFill>
                    <a:srgbClr val="FFFFFF"/>
                  </a:solidFill>
                </a:uFill>
                <a:latin typeface="Arial"/>
                <a:ea typeface="Arial"/>
              </a:rPr>
              <a:t>Conveying the craft</a:t>
            </a:r>
            <a:endParaRPr lang="en-GB" sz="1800" b="0" strike="noStrike" spc="-1">
              <a:solidFill>
                <a:srgbClr val="000000"/>
              </a:solidFill>
              <a:uFill>
                <a:solidFill>
                  <a:srgbClr val="FFFFFF"/>
                </a:solidFill>
              </a:uFill>
              <a:latin typeface="Arial"/>
            </a:endParaRPr>
          </a:p>
          <a:p>
            <a:pPr>
              <a:lnSpc>
                <a:spcPct val="150000"/>
              </a:lnSpc>
            </a:pPr>
            <a:r>
              <a:rPr lang="en-GB" sz="1600" b="1" strike="noStrike" spc="-1">
                <a:solidFill>
                  <a:srgbClr val="000000"/>
                </a:solidFill>
                <a:uFill>
                  <a:solidFill>
                    <a:srgbClr val="FFFFFF"/>
                  </a:solidFill>
                </a:uFill>
                <a:latin typeface="Arial"/>
                <a:ea typeface="Arial"/>
              </a:rPr>
              <a:t>Considering the context</a:t>
            </a:r>
            <a:endParaRPr lang="en-GB" sz="1800" b="0" strike="noStrike" spc="-1">
              <a:solidFill>
                <a:srgbClr val="000000"/>
              </a:solidFill>
              <a:uFill>
                <a:solidFill>
                  <a:srgbClr val="FFFFFF"/>
                </a:solidFill>
              </a:uFill>
              <a:latin typeface="Arial"/>
            </a:endParaRPr>
          </a:p>
          <a:p>
            <a:pPr>
              <a:lnSpc>
                <a:spcPct val="150000"/>
              </a:lnSpc>
            </a:pPr>
            <a:r>
              <a:rPr lang="en-GB" sz="1600" b="1" strike="noStrike" spc="-1">
                <a:solidFill>
                  <a:srgbClr val="000000"/>
                </a:solidFill>
                <a:uFill>
                  <a:solidFill>
                    <a:srgbClr val="FFFFFF"/>
                  </a:solidFill>
                </a:uFill>
                <a:latin typeface="Arial"/>
                <a:ea typeface="Arial"/>
              </a:rPr>
              <a:t>Complete essays: assessing success</a:t>
            </a:r>
            <a:endParaRPr lang="en-GB" sz="1800" b="0" strike="noStrike" spc="-1">
              <a:solidFill>
                <a:srgbClr val="000000"/>
              </a:solidFill>
              <a:uFill>
                <a:solidFill>
                  <a:srgbClr val="FFFFFF"/>
                </a:solidFill>
              </a:uFill>
              <a:latin typeface="Arial"/>
            </a:endParaRPr>
          </a:p>
          <a:p>
            <a:pPr>
              <a:lnSpc>
                <a:spcPct val="150000"/>
              </a:lnSpc>
            </a:pPr>
            <a:r>
              <a:rPr lang="en-GB" sz="1600" b="1" strike="noStrike" spc="-1">
                <a:solidFill>
                  <a:srgbClr val="000000"/>
                </a:solidFill>
                <a:uFill>
                  <a:solidFill>
                    <a:srgbClr val="FFFFFF"/>
                  </a:solidFill>
                </a:uFill>
                <a:latin typeface="Arial"/>
                <a:ea typeface="Arial"/>
              </a:rPr>
              <a:t>Bringing it all together – writing successful examination essays</a:t>
            </a:r>
            <a:endParaRPr lang="en-GB" sz="1800" b="0" strike="noStrike" spc="-1">
              <a:solidFill>
                <a:srgbClr val="000000"/>
              </a:solidFill>
              <a:uFill>
                <a:solidFill>
                  <a:srgbClr val="FFFFFF"/>
                </a:solidFill>
              </a:uFill>
              <a:latin typeface="Arial"/>
            </a:endParaRPr>
          </a:p>
          <a:p>
            <a:pPr>
              <a:lnSpc>
                <a:spcPct val="150000"/>
              </a:lnSpc>
            </a:pPr>
            <a:r>
              <a:rPr lang="en-GB" sz="1600" b="1" strike="noStrike" spc="-1">
                <a:solidFill>
                  <a:srgbClr val="000000"/>
                </a:solidFill>
                <a:uFill>
                  <a:solidFill>
                    <a:srgbClr val="FFFFFF"/>
                  </a:solidFill>
                </a:uFill>
                <a:latin typeface="Arial"/>
                <a:ea typeface="Arial"/>
              </a:rPr>
              <a:t>Resource sharing </a:t>
            </a:r>
            <a:endParaRPr lang="en-GB" sz="1800" b="0" strike="noStrike" spc="-1">
              <a:solidFill>
                <a:srgbClr val="000000"/>
              </a:solidFill>
              <a:uFill>
                <a:solidFill>
                  <a:srgbClr val="FFFFFF"/>
                </a:solidFill>
              </a:uFill>
              <a:latin typeface="Arial"/>
            </a:endParaRPr>
          </a:p>
          <a:p>
            <a:pPr>
              <a:lnSpc>
                <a:spcPct val="150000"/>
              </a:lnSpc>
            </a:pPr>
            <a:r>
              <a:rPr lang="en-GB" sz="1600" b="1" strike="noStrike" spc="-1">
                <a:solidFill>
                  <a:srgbClr val="000000"/>
                </a:solidFill>
                <a:uFill>
                  <a:solidFill>
                    <a:srgbClr val="FFFFFF"/>
                  </a:solidFill>
                </a:uFill>
                <a:latin typeface="Arial"/>
                <a:ea typeface="Arial"/>
              </a:rPr>
              <a:t>Key lessons learnt</a:t>
            </a:r>
            <a:endParaRPr lang="en-GB" sz="1800" b="0" strike="noStrike" spc="-1">
              <a:solidFill>
                <a:srgbClr val="000000"/>
              </a:solidFill>
              <a:uFill>
                <a:solidFill>
                  <a:srgbClr val="FFFFFF"/>
                </a:solidFill>
              </a:uFill>
              <a:latin typeface="Arial"/>
            </a:endParaRPr>
          </a:p>
          <a:p>
            <a:pPr>
              <a:lnSpc>
                <a:spcPct val="150000"/>
              </a:lnSpc>
            </a:pPr>
            <a:r>
              <a:rPr lang="en-GB" sz="1600" b="1" strike="noStrike" spc="-1">
                <a:solidFill>
                  <a:srgbClr val="000000"/>
                </a:solidFill>
                <a:uFill>
                  <a:solidFill>
                    <a:srgbClr val="FFFFFF"/>
                  </a:solidFill>
                </a:uFill>
                <a:latin typeface="Arial"/>
                <a:ea typeface="Arial"/>
              </a:rPr>
              <a:t>Close</a:t>
            </a:r>
            <a:endParaRPr lang="en-GB" sz="1800" b="0" strike="noStrike" spc="-1">
              <a:solidFill>
                <a:srgbClr val="000000"/>
              </a:solidFill>
              <a:uFill>
                <a:solidFill>
                  <a:srgbClr val="FFFFFF"/>
                </a:solidFill>
              </a:uFill>
              <a:latin typeface="Arial"/>
            </a:endParaRPr>
          </a:p>
        </p:txBody>
      </p:sp>
      <p:sp>
        <p:nvSpPr>
          <p:cNvPr id="467" name="CustomShape 3"/>
          <p:cNvSpPr/>
          <p:nvPr/>
        </p:nvSpPr>
        <p:spPr>
          <a:xfrm>
            <a:off x="8497800" y="6489720"/>
            <a:ext cx="430200" cy="1227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nSpc>
                <a:spcPct val="100000"/>
              </a:lnSpc>
            </a:pPr>
            <a:fld id="{AFC10191-90CF-40B0-866D-3E0136295FB8}" type="slidenum">
              <a:rPr lang="en-GB" sz="800" b="1" strike="noStrike" spc="-1">
                <a:solidFill>
                  <a:srgbClr val="003057"/>
                </a:solidFill>
                <a:uFill>
                  <a:solidFill>
                    <a:srgbClr val="FFFFFF"/>
                  </a:solidFill>
                </a:uFill>
                <a:latin typeface="Arial"/>
                <a:ea typeface="Arial"/>
              </a:rPr>
              <a:t>5</a:t>
            </a:fld>
            <a:endParaRPr lang="en-GB" sz="1800" b="0" strike="noStrike" spc="-1">
              <a:solidFill>
                <a:srgbClr val="000000"/>
              </a:solidFill>
              <a:uFill>
                <a:solidFill>
                  <a:srgbClr val="FFFFFF"/>
                </a:solidFill>
              </a:uFill>
              <a:latin typeface="Arial"/>
            </a:endParaRPr>
          </a:p>
        </p:txBody>
      </p:sp>
      <p:sp>
        <p:nvSpPr>
          <p:cNvPr id="468" name="CustomShape 4"/>
          <p:cNvSpPr/>
          <p:nvPr/>
        </p:nvSpPr>
        <p:spPr>
          <a:xfrm>
            <a:off x="6271560" y="1590840"/>
            <a:ext cx="2244600" cy="227880"/>
          </a:xfrm>
          <a:prstGeom prst="rect">
            <a:avLst/>
          </a:prstGeom>
          <a:noFill/>
          <a:ln>
            <a:noFill/>
          </a:ln>
        </p:spPr>
        <p:style>
          <a:lnRef idx="0">
            <a:scrgbClr r="0" g="0" b="0"/>
          </a:lnRef>
          <a:fillRef idx="0">
            <a:scrgbClr r="0" g="0" b="0"/>
          </a:fillRef>
          <a:effectRef idx="0">
            <a:scrgbClr r="0" g="0" b="0"/>
          </a:effectRef>
          <a:fontRef idx="minor"/>
        </p:style>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9" name="CustomShape 1"/>
          <p:cNvSpPr/>
          <p:nvPr/>
        </p:nvSpPr>
        <p:spPr>
          <a:xfrm>
            <a:off x="4485960" y="1332360"/>
            <a:ext cx="4331520" cy="39060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lstStyle/>
          <a:p>
            <a:pPr>
              <a:lnSpc>
                <a:spcPct val="100000"/>
              </a:lnSpc>
            </a:pPr>
            <a:r>
              <a:rPr lang="en-GB" sz="2600" b="1" strike="noStrike" spc="-1">
                <a:solidFill>
                  <a:srgbClr val="007FA3"/>
                </a:solidFill>
                <a:uFill>
                  <a:solidFill>
                    <a:srgbClr val="FFFFFF"/>
                  </a:solidFill>
                </a:uFill>
                <a:latin typeface="Times New Roman"/>
                <a:ea typeface="Times New Roman"/>
              </a:rPr>
              <a:t>Aims and Objectives</a:t>
            </a:r>
            <a:endParaRPr lang="en-GB" sz="1800" b="0" strike="noStrike" spc="-1">
              <a:solidFill>
                <a:srgbClr val="000000"/>
              </a:solidFill>
              <a:uFill>
                <a:solidFill>
                  <a:srgbClr val="FFFFFF"/>
                </a:solidFill>
              </a:uFill>
              <a:latin typeface="Arial"/>
            </a:endParaRPr>
          </a:p>
        </p:txBody>
      </p:sp>
      <p:sp>
        <p:nvSpPr>
          <p:cNvPr id="470" name="CustomShape 2"/>
          <p:cNvSpPr/>
          <p:nvPr/>
        </p:nvSpPr>
        <p:spPr>
          <a:xfrm>
            <a:off x="4508640" y="2000160"/>
            <a:ext cx="4099320" cy="354060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marL="216000" indent="-213840">
              <a:lnSpc>
                <a:spcPct val="100000"/>
              </a:lnSpc>
              <a:buClr>
                <a:srgbClr val="000000"/>
              </a:buClr>
              <a:buFont typeface="StarSymbol"/>
              <a:buAutoNum type="arabicPeriod"/>
            </a:pPr>
            <a:r>
              <a:rPr lang="en-GB" sz="1600" b="0" strike="noStrike" spc="-1">
                <a:solidFill>
                  <a:srgbClr val="003057"/>
                </a:solidFill>
                <a:uFill>
                  <a:solidFill>
                    <a:srgbClr val="FFFFFF"/>
                  </a:solidFill>
                </a:uFill>
                <a:latin typeface="Arial"/>
                <a:ea typeface="Arial"/>
              </a:rPr>
              <a:t>Review lessons from this summer’s examination through samples of students’ work </a:t>
            </a:r>
            <a:endParaRPr lang="en-GB" sz="1800" b="0" strike="noStrike" spc="-1">
              <a:solidFill>
                <a:srgbClr val="000000"/>
              </a:solidFill>
              <a:uFill>
                <a:solidFill>
                  <a:srgbClr val="FFFFFF"/>
                </a:solidFill>
              </a:uFill>
              <a:latin typeface="Arial"/>
            </a:endParaRPr>
          </a:p>
          <a:p>
            <a:pPr marL="428760" indent="-425880">
              <a:lnSpc>
                <a:spcPct val="100000"/>
              </a:lnSpc>
              <a:buClr>
                <a:srgbClr val="000000"/>
              </a:buClr>
              <a:buFont typeface="StarSymbol"/>
              <a:buAutoNum type="arabicPeriod"/>
            </a:pPr>
            <a:r>
              <a:rPr lang="en-GB" sz="1600" b="0" strike="noStrike" spc="-1">
                <a:solidFill>
                  <a:srgbClr val="003057"/>
                </a:solidFill>
                <a:uFill>
                  <a:solidFill>
                    <a:srgbClr val="FFFFFF"/>
                  </a:solidFill>
                </a:uFill>
                <a:latin typeface="Arial"/>
                <a:ea typeface="Arial"/>
              </a:rPr>
              <a:t>Consider key aspects of 3 Section B:</a:t>
            </a:r>
            <a:endParaRPr lang="en-GB" sz="1800" b="0" strike="noStrike" spc="-1">
              <a:solidFill>
                <a:srgbClr val="000000"/>
              </a:solidFill>
              <a:uFill>
                <a:solidFill>
                  <a:srgbClr val="FFFFFF"/>
                </a:solidFill>
              </a:uFill>
              <a:latin typeface="Arial"/>
            </a:endParaRPr>
          </a:p>
          <a:p>
            <a:pPr marL="864000" lvl="3" indent="-214200">
              <a:lnSpc>
                <a:spcPct val="100000"/>
              </a:lnSpc>
              <a:buClr>
                <a:srgbClr val="000000"/>
              </a:buClr>
              <a:buSzPct val="45000"/>
              <a:buFont typeface="Wingdings" charset="2"/>
              <a:buChar char=""/>
            </a:pPr>
            <a:r>
              <a:rPr lang="en-GB" sz="1600" b="0" strike="noStrike" spc="-1">
                <a:solidFill>
                  <a:srgbClr val="003057"/>
                </a:solidFill>
                <a:uFill>
                  <a:solidFill>
                    <a:srgbClr val="FFFFFF"/>
                  </a:solidFill>
                </a:uFill>
                <a:latin typeface="Arial"/>
                <a:ea typeface="Arial"/>
              </a:rPr>
              <a:t>Content (AO1)</a:t>
            </a:r>
            <a:endParaRPr lang="en-GB" sz="1800" b="0" strike="noStrike" spc="-1">
              <a:solidFill>
                <a:srgbClr val="000000"/>
              </a:solidFill>
              <a:uFill>
                <a:solidFill>
                  <a:srgbClr val="FFFFFF"/>
                </a:solidFill>
              </a:uFill>
              <a:latin typeface="Arial"/>
            </a:endParaRPr>
          </a:p>
          <a:p>
            <a:pPr marL="864000" lvl="3" indent="-214200">
              <a:lnSpc>
                <a:spcPct val="100000"/>
              </a:lnSpc>
              <a:buClr>
                <a:srgbClr val="000000"/>
              </a:buClr>
              <a:buSzPct val="45000"/>
              <a:buFont typeface="Wingdings" charset="2"/>
              <a:buChar char=""/>
            </a:pPr>
            <a:r>
              <a:rPr lang="en-GB" sz="1600" b="0" strike="noStrike" spc="-1">
                <a:solidFill>
                  <a:srgbClr val="003057"/>
                </a:solidFill>
                <a:uFill>
                  <a:solidFill>
                    <a:srgbClr val="FFFFFF"/>
                  </a:solidFill>
                </a:uFill>
                <a:latin typeface="Arial"/>
                <a:ea typeface="Arial"/>
              </a:rPr>
              <a:t>The poet’s craft (AO2)</a:t>
            </a:r>
            <a:endParaRPr lang="en-GB" sz="1800" b="0" strike="noStrike" spc="-1">
              <a:solidFill>
                <a:srgbClr val="000000"/>
              </a:solidFill>
              <a:uFill>
                <a:solidFill>
                  <a:srgbClr val="FFFFFF"/>
                </a:solidFill>
              </a:uFill>
              <a:latin typeface="Arial"/>
            </a:endParaRPr>
          </a:p>
          <a:p>
            <a:pPr marL="864000" lvl="3" indent="-214200">
              <a:lnSpc>
                <a:spcPct val="100000"/>
              </a:lnSpc>
              <a:buClr>
                <a:srgbClr val="000000"/>
              </a:buClr>
              <a:buSzPct val="45000"/>
              <a:buFont typeface="Wingdings" charset="2"/>
              <a:buChar char=""/>
            </a:pPr>
            <a:r>
              <a:rPr lang="en-GB" sz="1600" b="0" strike="noStrike" spc="-1">
                <a:solidFill>
                  <a:srgbClr val="003057"/>
                </a:solidFill>
                <a:uFill>
                  <a:solidFill>
                    <a:srgbClr val="FFFFFF"/>
                  </a:solidFill>
                </a:uFill>
                <a:latin typeface="Arial"/>
                <a:ea typeface="Arial"/>
              </a:rPr>
              <a:t>Context (AO3)</a:t>
            </a:r>
            <a:endParaRPr lang="en-GB" sz="1800" b="0" strike="noStrike" spc="-1">
              <a:solidFill>
                <a:srgbClr val="000000"/>
              </a:solidFill>
              <a:uFill>
                <a:solidFill>
                  <a:srgbClr val="FFFFFF"/>
                </a:solidFill>
              </a:uFill>
              <a:latin typeface="Arial"/>
            </a:endParaRPr>
          </a:p>
          <a:p>
            <a:pPr marL="428760" indent="-425880">
              <a:lnSpc>
                <a:spcPct val="100000"/>
              </a:lnSpc>
              <a:buClr>
                <a:srgbClr val="000000"/>
              </a:buClr>
              <a:buFont typeface="StarSymbol"/>
              <a:buAutoNum type="arabicPeriod"/>
            </a:pPr>
            <a:r>
              <a:rPr lang="en-GB" sz="1600" b="0" strike="noStrike" spc="-1">
                <a:solidFill>
                  <a:srgbClr val="003057"/>
                </a:solidFill>
                <a:uFill>
                  <a:solidFill>
                    <a:srgbClr val="FFFFFF"/>
                  </a:solidFill>
                </a:uFill>
                <a:latin typeface="Arial"/>
                <a:ea typeface="Arial"/>
              </a:rPr>
              <a:t>Explore how to bring it all together</a:t>
            </a:r>
            <a:endParaRPr lang="en-GB" sz="1800" b="0" strike="noStrike" spc="-1">
              <a:solidFill>
                <a:srgbClr val="000000"/>
              </a:solidFill>
              <a:uFill>
                <a:solidFill>
                  <a:srgbClr val="FFFFFF"/>
                </a:solidFill>
              </a:uFill>
              <a:latin typeface="Arial"/>
            </a:endParaRPr>
          </a:p>
          <a:p>
            <a:pPr marL="428760" indent="-425880">
              <a:lnSpc>
                <a:spcPct val="100000"/>
              </a:lnSpc>
            </a:pPr>
            <a:endParaRPr lang="en-GB" sz="1800" b="0" strike="noStrike" spc="-1">
              <a:solidFill>
                <a:srgbClr val="000000"/>
              </a:solidFill>
              <a:uFill>
                <a:solidFill>
                  <a:srgbClr val="FFFFFF"/>
                </a:solidFill>
              </a:uFill>
              <a:latin typeface="Arial"/>
            </a:endParaRPr>
          </a:p>
        </p:txBody>
      </p:sp>
      <p:sp>
        <p:nvSpPr>
          <p:cNvPr id="471" name="CustomShape 3"/>
          <p:cNvSpPr/>
          <p:nvPr/>
        </p:nvSpPr>
        <p:spPr>
          <a:xfrm>
            <a:off x="8497800" y="6489720"/>
            <a:ext cx="430200" cy="1227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nSpc>
                <a:spcPct val="100000"/>
              </a:lnSpc>
            </a:pPr>
            <a:fld id="{6B98CCDF-4103-4B11-B75F-11B63FF9EE9C}" type="slidenum">
              <a:rPr lang="en-GB" sz="800" b="1" strike="noStrike" spc="-1">
                <a:solidFill>
                  <a:srgbClr val="003057"/>
                </a:solidFill>
                <a:uFill>
                  <a:solidFill>
                    <a:srgbClr val="FFFFFF"/>
                  </a:solidFill>
                </a:uFill>
                <a:latin typeface="Arial"/>
                <a:ea typeface="Arial"/>
              </a:rPr>
              <a:t>6</a:t>
            </a:fld>
            <a:endParaRPr lang="en-GB" sz="1800" b="0" strike="noStrike" spc="-1">
              <a:solidFill>
                <a:srgbClr val="000000"/>
              </a:solidFill>
              <a:uFill>
                <a:solidFill>
                  <a:srgbClr val="FFFFFF"/>
                </a:solidFill>
              </a:uFill>
              <a:latin typeface="Arial"/>
            </a:endParaRPr>
          </a:p>
        </p:txBody>
      </p:sp>
      <p:sp>
        <p:nvSpPr>
          <p:cNvPr id="472" name="CustomShape 4"/>
          <p:cNvSpPr/>
          <p:nvPr/>
        </p:nvSpPr>
        <p:spPr>
          <a:xfrm>
            <a:off x="4502160" y="1846800"/>
            <a:ext cx="4111920" cy="360"/>
          </a:xfrm>
          <a:custGeom>
            <a:avLst/>
            <a:gdLst/>
            <a:ahLst/>
            <a:cxnLst/>
            <a:rect l="l" t="t" r="r" b="b"/>
            <a:pathLst>
              <a:path w="21600" h="21600">
                <a:moveTo>
                  <a:pt x="0" y="0"/>
                </a:moveTo>
                <a:lnTo>
                  <a:pt x="21600" y="21600"/>
                </a:lnTo>
              </a:path>
            </a:pathLst>
          </a:custGeom>
          <a:noFill/>
          <a:ln w="9360">
            <a:solidFill>
              <a:srgbClr val="1F497D"/>
            </a:solidFill>
            <a:round/>
          </a:ln>
        </p:spPr>
        <p:style>
          <a:lnRef idx="0">
            <a:scrgbClr r="0" g="0" b="0"/>
          </a:lnRef>
          <a:fillRef idx="0">
            <a:scrgbClr r="0" g="0" b="0"/>
          </a:fillRef>
          <a:effectRef idx="0">
            <a:scrgbClr r="0" g="0" b="0"/>
          </a:effectRef>
          <a:fontRef idx="minor"/>
        </p:style>
      </p:sp>
      <p:sp>
        <p:nvSpPr>
          <p:cNvPr id="473" name="CustomShape 5"/>
          <p:cNvSpPr/>
          <p:nvPr/>
        </p:nvSpPr>
        <p:spPr>
          <a:xfrm>
            <a:off x="1393200" y="162000"/>
            <a:ext cx="2246040" cy="22788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gn="r">
              <a:lnSpc>
                <a:spcPct val="128000"/>
              </a:lnSpc>
            </a:pPr>
            <a:r>
              <a:rPr lang="en-GB" sz="700" b="0" strike="noStrike" spc="-1">
                <a:solidFill>
                  <a:srgbClr val="000000"/>
                </a:solidFill>
                <a:uFill>
                  <a:solidFill>
                    <a:srgbClr val="FFFFFF"/>
                  </a:solidFill>
                </a:uFill>
                <a:latin typeface="Arial"/>
                <a:ea typeface="Arial"/>
              </a:rPr>
              <a:t>Image by Photographer’s Name (Credit in black type) or </a:t>
            </a:r>
            <a:endParaRPr lang="en-GB" sz="1800" b="0" strike="noStrike" spc="-1">
              <a:solidFill>
                <a:srgbClr val="000000"/>
              </a:solidFill>
              <a:uFill>
                <a:solidFill>
                  <a:srgbClr val="FFFFFF"/>
                </a:solidFill>
              </a:uFill>
              <a:latin typeface="Arial"/>
            </a:endParaRPr>
          </a:p>
          <a:p>
            <a:pPr algn="r">
              <a:lnSpc>
                <a:spcPct val="128000"/>
              </a:lnSpc>
            </a:pPr>
            <a:r>
              <a:rPr lang="en-GB" sz="700" b="0" strike="noStrike" spc="-1">
                <a:solidFill>
                  <a:srgbClr val="FFFFFF"/>
                </a:solidFill>
                <a:uFill>
                  <a:solidFill>
                    <a:srgbClr val="FFFFFF"/>
                  </a:solidFill>
                </a:uFill>
                <a:latin typeface="Arial"/>
                <a:ea typeface="Arial"/>
              </a:rPr>
              <a:t>Image by Photographer’s Name (Credit in white type)</a:t>
            </a:r>
            <a:endParaRPr lang="en-GB" sz="1800" b="0" strike="noStrike" spc="-1">
              <a:solidFill>
                <a:srgbClr val="000000"/>
              </a:solidFill>
              <a:uFill>
                <a:solidFill>
                  <a:srgbClr val="FFFFFF"/>
                </a:solidFill>
              </a:uFill>
              <a:latin typeface="Arial"/>
            </a:endParaRPr>
          </a:p>
        </p:txBody>
      </p:sp>
      <p:pic>
        <p:nvPicPr>
          <p:cNvPr id="474" name="Picture Placeholder 4"/>
          <p:cNvPicPr/>
          <p:nvPr/>
        </p:nvPicPr>
        <p:blipFill>
          <a:blip r:embed="rId3"/>
          <a:srcRect l="21735" r="21735"/>
          <a:stretch/>
        </p:blipFill>
        <p:spPr>
          <a:xfrm>
            <a:off x="0" y="0"/>
            <a:ext cx="3873960" cy="6855120"/>
          </a:xfrm>
          <a:prstGeom prst="rect">
            <a:avLst/>
          </a:prstGeom>
          <a:ln>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 name="CustomShape 1"/>
          <p:cNvSpPr/>
          <p:nvPr/>
        </p:nvSpPr>
        <p:spPr>
          <a:xfrm>
            <a:off x="4485960" y="1332360"/>
            <a:ext cx="4331520" cy="39060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lstStyle/>
          <a:p>
            <a:pPr>
              <a:lnSpc>
                <a:spcPct val="117000"/>
              </a:lnSpc>
            </a:pPr>
            <a:r>
              <a:rPr lang="en-GB" sz="3400" b="1" strike="noStrike" spc="-1">
                <a:solidFill>
                  <a:srgbClr val="007FA3"/>
                </a:solidFill>
                <a:uFill>
                  <a:solidFill>
                    <a:srgbClr val="FFFFFF"/>
                  </a:solidFill>
                </a:uFill>
                <a:latin typeface="Times New Roman"/>
                <a:ea typeface="Times New Roman"/>
              </a:rPr>
              <a:t>Know your Edexcel resources </a:t>
            </a:r>
            <a:endParaRPr lang="en-GB" sz="1800" b="0" strike="noStrike" spc="-1">
              <a:solidFill>
                <a:srgbClr val="000000"/>
              </a:solidFill>
              <a:uFill>
                <a:solidFill>
                  <a:srgbClr val="FFFFFF"/>
                </a:solidFill>
              </a:uFill>
              <a:latin typeface="Arial"/>
            </a:endParaRPr>
          </a:p>
        </p:txBody>
      </p:sp>
      <p:sp>
        <p:nvSpPr>
          <p:cNvPr id="476" name="CustomShape 2"/>
          <p:cNvSpPr/>
          <p:nvPr/>
        </p:nvSpPr>
        <p:spPr>
          <a:xfrm>
            <a:off x="4508640" y="2000160"/>
            <a:ext cx="4099320" cy="3540600"/>
          </a:xfrm>
          <a:prstGeom prst="rect">
            <a:avLst/>
          </a:prstGeom>
          <a:noFill/>
          <a:ln>
            <a:noFill/>
          </a:ln>
        </p:spPr>
        <p:style>
          <a:lnRef idx="0">
            <a:scrgbClr r="0" g="0" b="0"/>
          </a:lnRef>
          <a:fillRef idx="0">
            <a:scrgbClr r="0" g="0" b="0"/>
          </a:fillRef>
          <a:effectRef idx="0">
            <a:scrgbClr r="0" g="0" b="0"/>
          </a:effectRef>
          <a:fontRef idx="minor"/>
        </p:style>
      </p:sp>
      <p:sp>
        <p:nvSpPr>
          <p:cNvPr id="477" name="CustomShape 3"/>
          <p:cNvSpPr/>
          <p:nvPr/>
        </p:nvSpPr>
        <p:spPr>
          <a:xfrm>
            <a:off x="8497800" y="6489720"/>
            <a:ext cx="430200" cy="1227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nSpc>
                <a:spcPct val="100000"/>
              </a:lnSpc>
            </a:pPr>
            <a:fld id="{A0387ABC-99A9-449A-A3BD-2B81935A2A24}" type="slidenum">
              <a:rPr lang="en-GB" sz="800" b="1" strike="noStrike" spc="-1">
                <a:solidFill>
                  <a:srgbClr val="003057"/>
                </a:solidFill>
                <a:uFill>
                  <a:solidFill>
                    <a:srgbClr val="FFFFFF"/>
                  </a:solidFill>
                </a:uFill>
                <a:latin typeface="Arial"/>
                <a:ea typeface="Arial"/>
              </a:rPr>
              <a:t>7</a:t>
            </a:fld>
            <a:endParaRPr lang="en-GB" sz="1800" b="0" strike="noStrike" spc="-1">
              <a:solidFill>
                <a:srgbClr val="000000"/>
              </a:solidFill>
              <a:uFill>
                <a:solidFill>
                  <a:srgbClr val="FFFFFF"/>
                </a:solidFill>
              </a:uFill>
              <a:latin typeface="Arial"/>
            </a:endParaRPr>
          </a:p>
        </p:txBody>
      </p:sp>
      <p:sp>
        <p:nvSpPr>
          <p:cNvPr id="478" name="CustomShape 4"/>
          <p:cNvSpPr/>
          <p:nvPr/>
        </p:nvSpPr>
        <p:spPr>
          <a:xfrm>
            <a:off x="4502160" y="1846800"/>
            <a:ext cx="4111920" cy="360"/>
          </a:xfrm>
          <a:custGeom>
            <a:avLst/>
            <a:gdLst/>
            <a:ahLst/>
            <a:cxnLst/>
            <a:rect l="l" t="t" r="r" b="b"/>
            <a:pathLst>
              <a:path w="21600" h="21600">
                <a:moveTo>
                  <a:pt x="0" y="0"/>
                </a:moveTo>
                <a:lnTo>
                  <a:pt x="21600" y="21600"/>
                </a:lnTo>
              </a:path>
            </a:pathLst>
          </a:custGeom>
          <a:noFill/>
          <a:ln w="9360">
            <a:solidFill>
              <a:srgbClr val="1F497D"/>
            </a:solidFill>
            <a:round/>
          </a:ln>
        </p:spPr>
        <p:style>
          <a:lnRef idx="0">
            <a:scrgbClr r="0" g="0" b="0"/>
          </a:lnRef>
          <a:fillRef idx="0">
            <a:scrgbClr r="0" g="0" b="0"/>
          </a:fillRef>
          <a:effectRef idx="0">
            <a:scrgbClr r="0" g="0" b="0"/>
          </a:effectRef>
          <a:fontRef idx="minor"/>
        </p:style>
      </p:sp>
      <p:sp>
        <p:nvSpPr>
          <p:cNvPr id="479" name="CustomShape 5"/>
          <p:cNvSpPr/>
          <p:nvPr/>
        </p:nvSpPr>
        <p:spPr>
          <a:xfrm>
            <a:off x="1393200" y="162000"/>
            <a:ext cx="2246040" cy="22788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gn="r">
              <a:lnSpc>
                <a:spcPct val="128000"/>
              </a:lnSpc>
            </a:pPr>
            <a:r>
              <a:rPr lang="en-GB" sz="700" b="0" strike="noStrike" spc="-1">
                <a:solidFill>
                  <a:srgbClr val="000000"/>
                </a:solidFill>
                <a:uFill>
                  <a:solidFill>
                    <a:srgbClr val="FFFFFF"/>
                  </a:solidFill>
                </a:uFill>
                <a:latin typeface="Arial"/>
                <a:ea typeface="Arial"/>
              </a:rPr>
              <a:t>Image by Photographer’s Name (Credit in black type) or </a:t>
            </a:r>
            <a:endParaRPr lang="en-GB" sz="1800" b="0" strike="noStrike" spc="-1">
              <a:solidFill>
                <a:srgbClr val="000000"/>
              </a:solidFill>
              <a:uFill>
                <a:solidFill>
                  <a:srgbClr val="FFFFFF"/>
                </a:solidFill>
              </a:uFill>
              <a:latin typeface="Arial"/>
            </a:endParaRPr>
          </a:p>
          <a:p>
            <a:pPr algn="r">
              <a:lnSpc>
                <a:spcPct val="128000"/>
              </a:lnSpc>
            </a:pPr>
            <a:r>
              <a:rPr lang="en-GB" sz="700" b="0" strike="noStrike" spc="-1">
                <a:solidFill>
                  <a:srgbClr val="FFFFFF"/>
                </a:solidFill>
                <a:uFill>
                  <a:solidFill>
                    <a:srgbClr val="FFFFFF"/>
                  </a:solidFill>
                </a:uFill>
                <a:latin typeface="Arial"/>
                <a:ea typeface="Arial"/>
              </a:rPr>
              <a:t>Image by Photographer’s Name (Credit in white type)</a:t>
            </a:r>
            <a:endParaRPr lang="en-GB" sz="1800" b="0" strike="noStrike" spc="-1">
              <a:solidFill>
                <a:srgbClr val="000000"/>
              </a:solidFill>
              <a:uFill>
                <a:solidFill>
                  <a:srgbClr val="FFFFFF"/>
                </a:solidFill>
              </a:uFill>
              <a:latin typeface="Arial"/>
            </a:endParaRPr>
          </a:p>
        </p:txBody>
      </p:sp>
      <p:pic>
        <p:nvPicPr>
          <p:cNvPr id="480" name="Picture 2"/>
          <p:cNvPicPr/>
          <p:nvPr/>
        </p:nvPicPr>
        <p:blipFill>
          <a:blip r:embed="rId3"/>
          <a:srcRect l="7757" r="9202"/>
          <a:stretch/>
        </p:blipFill>
        <p:spPr>
          <a:xfrm>
            <a:off x="-338400" y="0"/>
            <a:ext cx="4212000" cy="6855120"/>
          </a:xfrm>
          <a:prstGeom prst="rect">
            <a:avLst/>
          </a:prstGeom>
          <a:ln>
            <a:noFill/>
          </a:ln>
        </p:spPr>
      </p:pic>
      <p:sp>
        <p:nvSpPr>
          <p:cNvPr id="481" name="CustomShape 6"/>
          <p:cNvSpPr/>
          <p:nvPr/>
        </p:nvSpPr>
        <p:spPr>
          <a:xfrm>
            <a:off x="4464000" y="2016000"/>
            <a:ext cx="4317840" cy="2733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GB" sz="1600" b="0" strike="noStrike" spc="-1">
                <a:solidFill>
                  <a:srgbClr val="000000"/>
                </a:solidFill>
                <a:uFill>
                  <a:solidFill>
                    <a:srgbClr val="FFFFFF"/>
                  </a:solidFill>
                </a:uFill>
                <a:latin typeface="Arial"/>
                <a:ea typeface="Lohit Devanagari"/>
              </a:rPr>
              <a:t>Which Edexcel resources for this specification have you seen?</a:t>
            </a:r>
            <a:endParaRPr lang="en-GB" sz="1800" b="0" strike="noStrike" spc="-1">
              <a:solidFill>
                <a:srgbClr val="000000"/>
              </a:solidFill>
              <a:uFill>
                <a:solidFill>
                  <a:srgbClr val="FFFFFF"/>
                </a:solidFill>
              </a:uFill>
              <a:latin typeface="Arial"/>
            </a:endParaRPr>
          </a:p>
          <a:p>
            <a:pPr>
              <a:lnSpc>
                <a:spcPct val="100000"/>
              </a:lnSpc>
            </a:pPr>
            <a:r>
              <a:rPr lang="en-GB" sz="1600" b="0" strike="noStrike" spc="-1">
                <a:solidFill>
                  <a:srgbClr val="000000"/>
                </a:solidFill>
                <a:uFill>
                  <a:solidFill>
                    <a:srgbClr val="FFFFFF"/>
                  </a:solidFill>
                </a:uFill>
                <a:latin typeface="Arial"/>
                <a:ea typeface="Lohit Devanagari"/>
              </a:rPr>
              <a:t>Please complete the quick poll</a:t>
            </a:r>
            <a:endParaRPr lang="en-GB" sz="18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 name="CustomShape 1"/>
          <p:cNvSpPr/>
          <p:nvPr/>
        </p:nvSpPr>
        <p:spPr>
          <a:xfrm>
            <a:off x="1986480" y="2485080"/>
            <a:ext cx="5182560" cy="17985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en-GB" sz="3400" b="1" strike="noStrike" spc="-1">
                <a:solidFill>
                  <a:srgbClr val="007FA3"/>
                </a:solidFill>
                <a:uFill>
                  <a:solidFill>
                    <a:srgbClr val="FFFFFF"/>
                  </a:solidFill>
                </a:uFill>
                <a:latin typeface="Times New Roman"/>
                <a:ea typeface="Times New Roman"/>
              </a:rPr>
              <a:t>What are your concerns?</a:t>
            </a:r>
            <a:endParaRPr lang="en-GB" sz="1800" b="0" strike="noStrike" spc="-1">
              <a:solidFill>
                <a:srgbClr val="000000"/>
              </a:solidFill>
              <a:uFill>
                <a:solidFill>
                  <a:srgbClr val="FFFFFF"/>
                </a:solidFill>
              </a:uFill>
              <a:latin typeface="Arial"/>
            </a:endParaRPr>
          </a:p>
          <a:p>
            <a:pPr algn="ctr">
              <a:lnSpc>
                <a:spcPct val="100000"/>
              </a:lnSpc>
            </a:pPr>
            <a:endParaRPr lang="en-GB" sz="1800" b="0" strike="noStrike" spc="-1">
              <a:solidFill>
                <a:srgbClr val="000000"/>
              </a:solidFill>
              <a:uFill>
                <a:solidFill>
                  <a:srgbClr val="FFFFFF"/>
                </a:solidFill>
              </a:uFill>
              <a:latin typeface="Arial"/>
            </a:endParaRPr>
          </a:p>
          <a:p>
            <a:pPr algn="ctr">
              <a:lnSpc>
                <a:spcPct val="100000"/>
              </a:lnSpc>
            </a:pPr>
            <a:r>
              <a:rPr lang="en-GB" sz="1600" b="0" strike="noStrike" spc="-1">
                <a:solidFill>
                  <a:srgbClr val="007FA3"/>
                </a:solidFill>
                <a:uFill>
                  <a:solidFill>
                    <a:srgbClr val="FFFFFF"/>
                  </a:solidFill>
                </a:uFill>
                <a:latin typeface="Arial"/>
                <a:ea typeface="Times New Roman"/>
              </a:rPr>
              <a:t>Please complete the poll</a:t>
            </a:r>
            <a:endParaRPr lang="en-GB" sz="1800" b="0" strike="noStrike" spc="-1">
              <a:solidFill>
                <a:srgbClr val="000000"/>
              </a:solidFill>
              <a:uFill>
                <a:solidFill>
                  <a:srgbClr val="FFFFFF"/>
                </a:solidFill>
              </a:uFill>
              <a:latin typeface="Arial"/>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 name="CustomShape 1"/>
          <p:cNvSpPr/>
          <p:nvPr/>
        </p:nvSpPr>
        <p:spPr>
          <a:xfrm>
            <a:off x="724680" y="2688120"/>
            <a:ext cx="2188080" cy="42588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en-GB" sz="2000" b="1" strike="noStrike" spc="-1">
                <a:solidFill>
                  <a:srgbClr val="FFFFFF"/>
                </a:solidFill>
                <a:uFill>
                  <a:solidFill>
                    <a:srgbClr val="FFFFFF"/>
                  </a:solidFill>
                </a:uFill>
                <a:latin typeface="Arial"/>
                <a:ea typeface="Arial"/>
              </a:rPr>
              <a:t>Content</a:t>
            </a:r>
            <a:endParaRPr lang="en-GB" sz="1800" b="0" strike="noStrike" spc="-1">
              <a:solidFill>
                <a:srgbClr val="000000"/>
              </a:solidFill>
              <a:uFill>
                <a:solidFill>
                  <a:srgbClr val="FFFFFF"/>
                </a:solidFill>
              </a:uFill>
              <a:latin typeface="Arial"/>
            </a:endParaRPr>
          </a:p>
        </p:txBody>
      </p:sp>
      <p:sp>
        <p:nvSpPr>
          <p:cNvPr id="484" name="CustomShape 2"/>
          <p:cNvSpPr/>
          <p:nvPr/>
        </p:nvSpPr>
        <p:spPr>
          <a:xfrm>
            <a:off x="737280" y="3227040"/>
            <a:ext cx="2243160" cy="154908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16000"/>
              </a:lnSpc>
            </a:pPr>
            <a:r>
              <a:rPr lang="en-GB" sz="1200" b="1" strike="noStrike" spc="-1">
                <a:solidFill>
                  <a:srgbClr val="000000"/>
                </a:solidFill>
                <a:uFill>
                  <a:solidFill>
                    <a:srgbClr val="FFFFFF"/>
                  </a:solidFill>
                </a:uFill>
                <a:latin typeface="Arial"/>
                <a:ea typeface="Arial"/>
              </a:rPr>
              <a:t>Paper 3, Section B:</a:t>
            </a:r>
            <a:endParaRPr lang="en-GB" sz="1800" b="0" strike="noStrike" spc="-1">
              <a:solidFill>
                <a:srgbClr val="000000"/>
              </a:solidFill>
              <a:uFill>
                <a:solidFill>
                  <a:srgbClr val="FFFFFF"/>
                </a:solidFill>
              </a:uFill>
              <a:latin typeface="Arial"/>
            </a:endParaRPr>
          </a:p>
          <a:p>
            <a:pPr>
              <a:lnSpc>
                <a:spcPct val="116000"/>
              </a:lnSpc>
            </a:pPr>
            <a:r>
              <a:rPr lang="en-GB" sz="1200" b="0" strike="noStrike" spc="-1">
                <a:solidFill>
                  <a:srgbClr val="000000"/>
                </a:solidFill>
                <a:uFill>
                  <a:solidFill>
                    <a:srgbClr val="FFFFFF"/>
                  </a:solidFill>
                </a:uFill>
                <a:latin typeface="Arial"/>
                <a:ea typeface="Arial"/>
              </a:rPr>
              <a:t>Choice of poetry texts from Medieval Period to the Movement</a:t>
            </a:r>
            <a:endParaRPr lang="en-GB" sz="1800" b="0" strike="noStrike" spc="-1">
              <a:solidFill>
                <a:srgbClr val="000000"/>
              </a:solidFill>
              <a:uFill>
                <a:solidFill>
                  <a:srgbClr val="FFFFFF"/>
                </a:solidFill>
              </a:uFill>
              <a:latin typeface="Arial"/>
            </a:endParaRPr>
          </a:p>
          <a:p>
            <a:pPr>
              <a:lnSpc>
                <a:spcPct val="116000"/>
              </a:lnSpc>
            </a:pPr>
            <a:endParaRPr lang="en-GB" sz="1800" b="0" strike="noStrike" spc="-1">
              <a:solidFill>
                <a:srgbClr val="000000"/>
              </a:solidFill>
              <a:uFill>
                <a:solidFill>
                  <a:srgbClr val="FFFFFF"/>
                </a:solidFill>
              </a:uFill>
              <a:latin typeface="Arial"/>
            </a:endParaRPr>
          </a:p>
          <a:p>
            <a:pPr>
              <a:lnSpc>
                <a:spcPct val="116000"/>
              </a:lnSpc>
            </a:pPr>
            <a:r>
              <a:rPr lang="en-GB" sz="1200" b="0" i="1" strike="noStrike" spc="-1">
                <a:solidFill>
                  <a:srgbClr val="000000"/>
                </a:solidFill>
                <a:uFill>
                  <a:solidFill>
                    <a:srgbClr val="FFFFFF"/>
                  </a:solidFill>
                </a:uFill>
                <a:latin typeface="Arial"/>
                <a:ea typeface="Arial"/>
              </a:rPr>
              <a:t>See the specification for editions and poems - and fuller details of all aspects of the course</a:t>
            </a:r>
            <a:endParaRPr lang="en-GB" sz="1800" b="0" strike="noStrike" spc="-1">
              <a:solidFill>
                <a:srgbClr val="000000"/>
              </a:solidFill>
              <a:uFill>
                <a:solidFill>
                  <a:srgbClr val="FFFFFF"/>
                </a:solidFill>
              </a:uFill>
              <a:latin typeface="Arial"/>
            </a:endParaRPr>
          </a:p>
          <a:p>
            <a:pPr>
              <a:lnSpc>
                <a:spcPct val="116000"/>
              </a:lnSpc>
            </a:pPr>
            <a:endParaRPr lang="en-GB" sz="1800" b="0" strike="noStrike" spc="-1">
              <a:solidFill>
                <a:srgbClr val="000000"/>
              </a:solidFill>
              <a:uFill>
                <a:solidFill>
                  <a:srgbClr val="FFFFFF"/>
                </a:solidFill>
              </a:uFill>
              <a:latin typeface="Arial"/>
            </a:endParaRPr>
          </a:p>
        </p:txBody>
      </p:sp>
      <p:sp>
        <p:nvSpPr>
          <p:cNvPr id="485" name="CustomShape 3"/>
          <p:cNvSpPr/>
          <p:nvPr/>
        </p:nvSpPr>
        <p:spPr>
          <a:xfrm>
            <a:off x="3516480" y="2688120"/>
            <a:ext cx="2188080" cy="42588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en-GB" sz="1400" b="1" strike="noStrike" spc="-1">
                <a:solidFill>
                  <a:srgbClr val="FFFFFF"/>
                </a:solidFill>
                <a:uFill>
                  <a:solidFill>
                    <a:srgbClr val="FFFFFF"/>
                  </a:solidFill>
                </a:uFill>
                <a:latin typeface="Arial"/>
                <a:ea typeface="Arial"/>
              </a:rPr>
              <a:t>Assessment Objectives / Skills Tested</a:t>
            </a:r>
            <a:endParaRPr lang="en-GB" sz="1800" b="0" strike="noStrike" spc="-1">
              <a:solidFill>
                <a:srgbClr val="000000"/>
              </a:solidFill>
              <a:uFill>
                <a:solidFill>
                  <a:srgbClr val="FFFFFF"/>
                </a:solidFill>
              </a:uFill>
              <a:latin typeface="Arial"/>
            </a:endParaRPr>
          </a:p>
        </p:txBody>
      </p:sp>
      <p:sp>
        <p:nvSpPr>
          <p:cNvPr id="486" name="CustomShape 4"/>
          <p:cNvSpPr/>
          <p:nvPr/>
        </p:nvSpPr>
        <p:spPr>
          <a:xfrm>
            <a:off x="3489120" y="3227040"/>
            <a:ext cx="2243160" cy="154908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16000"/>
              </a:lnSpc>
            </a:pPr>
            <a:r>
              <a:rPr lang="en-GB" sz="1200" b="1" strike="noStrike" spc="-1">
                <a:solidFill>
                  <a:srgbClr val="000000"/>
                </a:solidFill>
                <a:uFill>
                  <a:solidFill>
                    <a:srgbClr val="FFFFFF"/>
                  </a:solidFill>
                </a:uFill>
                <a:latin typeface="Arial"/>
                <a:ea typeface="Arial"/>
              </a:rPr>
              <a:t>AO1</a:t>
            </a:r>
            <a:r>
              <a:rPr lang="en-GB" sz="1200" b="0" strike="noStrike" spc="-1">
                <a:solidFill>
                  <a:srgbClr val="000000"/>
                </a:solidFill>
                <a:uFill>
                  <a:solidFill>
                    <a:srgbClr val="FFFFFF"/>
                  </a:solidFill>
                </a:uFill>
                <a:latin typeface="Arial"/>
                <a:ea typeface="Arial"/>
              </a:rPr>
              <a:t>: articulate informed, coherent and accurate responses to literary texts</a:t>
            </a:r>
            <a:endParaRPr lang="en-GB" sz="1800" b="0" strike="noStrike" spc="-1">
              <a:solidFill>
                <a:srgbClr val="000000"/>
              </a:solidFill>
              <a:uFill>
                <a:solidFill>
                  <a:srgbClr val="FFFFFF"/>
                </a:solidFill>
              </a:uFill>
              <a:latin typeface="Arial"/>
            </a:endParaRPr>
          </a:p>
          <a:p>
            <a:pPr>
              <a:lnSpc>
                <a:spcPct val="116000"/>
              </a:lnSpc>
            </a:pPr>
            <a:r>
              <a:rPr lang="en-GB" sz="1200" b="1" strike="noStrike" spc="-1">
                <a:solidFill>
                  <a:srgbClr val="000000"/>
                </a:solidFill>
                <a:uFill>
                  <a:solidFill>
                    <a:srgbClr val="FFFFFF"/>
                  </a:solidFill>
                </a:uFill>
                <a:latin typeface="Arial"/>
                <a:ea typeface="Arial"/>
              </a:rPr>
              <a:t>AO2</a:t>
            </a:r>
            <a:r>
              <a:rPr lang="en-GB" sz="1200" b="0" strike="noStrike" spc="-1">
                <a:solidFill>
                  <a:srgbClr val="000000"/>
                </a:solidFill>
                <a:uFill>
                  <a:solidFill>
                    <a:srgbClr val="FFFFFF"/>
                  </a:solidFill>
                </a:uFill>
                <a:latin typeface="Arial"/>
                <a:ea typeface="Arial"/>
              </a:rPr>
              <a:t>: analyse ways in which meanings are shaped</a:t>
            </a:r>
            <a:endParaRPr lang="en-GB" sz="1800" b="0" strike="noStrike" spc="-1">
              <a:solidFill>
                <a:srgbClr val="000000"/>
              </a:solidFill>
              <a:uFill>
                <a:solidFill>
                  <a:srgbClr val="FFFFFF"/>
                </a:solidFill>
              </a:uFill>
              <a:latin typeface="Arial"/>
            </a:endParaRPr>
          </a:p>
          <a:p>
            <a:pPr>
              <a:lnSpc>
                <a:spcPct val="116000"/>
              </a:lnSpc>
            </a:pPr>
            <a:r>
              <a:rPr lang="en-GB" sz="1200" b="1" strike="noStrike" spc="-1">
                <a:solidFill>
                  <a:srgbClr val="000000"/>
                </a:solidFill>
                <a:uFill>
                  <a:solidFill>
                    <a:srgbClr val="FFFFFF"/>
                  </a:solidFill>
                </a:uFill>
                <a:latin typeface="Arial"/>
                <a:ea typeface="Arial"/>
              </a:rPr>
              <a:t>AO3</a:t>
            </a:r>
            <a:r>
              <a:rPr lang="en-GB" sz="1200" b="0" strike="noStrike" spc="-1">
                <a:solidFill>
                  <a:srgbClr val="000000"/>
                </a:solidFill>
                <a:uFill>
                  <a:solidFill>
                    <a:srgbClr val="FFFFFF"/>
                  </a:solidFill>
                </a:uFill>
                <a:latin typeface="Arial"/>
                <a:ea typeface="Arial"/>
              </a:rPr>
              <a:t>: understand the significance and influence of contexts</a:t>
            </a:r>
            <a:endParaRPr lang="en-GB" sz="1800" b="0" strike="noStrike" spc="-1">
              <a:solidFill>
                <a:srgbClr val="000000"/>
              </a:solidFill>
              <a:uFill>
                <a:solidFill>
                  <a:srgbClr val="FFFFFF"/>
                </a:solidFill>
              </a:uFill>
              <a:latin typeface="Arial"/>
            </a:endParaRPr>
          </a:p>
          <a:p>
            <a:pPr>
              <a:lnSpc>
                <a:spcPct val="116000"/>
              </a:lnSpc>
            </a:pPr>
            <a:endParaRPr lang="en-GB" sz="1800" b="0" strike="noStrike" spc="-1">
              <a:solidFill>
                <a:srgbClr val="000000"/>
              </a:solidFill>
              <a:uFill>
                <a:solidFill>
                  <a:srgbClr val="FFFFFF"/>
                </a:solidFill>
              </a:uFill>
              <a:latin typeface="Arial"/>
            </a:endParaRPr>
          </a:p>
        </p:txBody>
      </p:sp>
      <p:sp>
        <p:nvSpPr>
          <p:cNvPr id="487" name="CustomShape 5"/>
          <p:cNvSpPr/>
          <p:nvPr/>
        </p:nvSpPr>
        <p:spPr>
          <a:xfrm>
            <a:off x="6208920" y="2688120"/>
            <a:ext cx="2188080" cy="42588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gn="ctr">
              <a:lnSpc>
                <a:spcPct val="100000"/>
              </a:lnSpc>
            </a:pPr>
            <a:r>
              <a:rPr lang="en-GB" sz="1400" b="1" strike="noStrike" spc="-1" dirty="0">
                <a:solidFill>
                  <a:srgbClr val="FFFFFF"/>
                </a:solidFill>
                <a:uFill>
                  <a:solidFill>
                    <a:srgbClr val="FFFFFF"/>
                  </a:solidFill>
                </a:uFill>
                <a:latin typeface="Arial"/>
                <a:ea typeface="Arial"/>
              </a:rPr>
              <a:t>Structure of Assessment</a:t>
            </a:r>
            <a:endParaRPr lang="en-GB" sz="1800" b="0" strike="noStrike" spc="-1" dirty="0">
              <a:solidFill>
                <a:srgbClr val="000000"/>
              </a:solidFill>
              <a:uFill>
                <a:solidFill>
                  <a:srgbClr val="FFFFFF"/>
                </a:solidFill>
              </a:uFill>
              <a:latin typeface="Arial"/>
            </a:endParaRPr>
          </a:p>
        </p:txBody>
      </p:sp>
      <p:sp>
        <p:nvSpPr>
          <p:cNvPr id="488" name="CustomShape 6"/>
          <p:cNvSpPr/>
          <p:nvPr/>
        </p:nvSpPr>
        <p:spPr>
          <a:xfrm>
            <a:off x="6221520" y="3227040"/>
            <a:ext cx="2243160" cy="154908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16000"/>
              </a:lnSpc>
            </a:pPr>
            <a:r>
              <a:rPr lang="en-GB" sz="1200" b="0" strike="noStrike" spc="-1">
                <a:solidFill>
                  <a:srgbClr val="000000"/>
                </a:solidFill>
                <a:uFill>
                  <a:solidFill>
                    <a:srgbClr val="FFFFFF"/>
                  </a:solidFill>
                </a:uFill>
                <a:latin typeface="Arial"/>
                <a:ea typeface="Arial"/>
              </a:rPr>
              <a:t>2 hours 15 minutes in total for both sections, each worth 30 marks</a:t>
            </a:r>
            <a:endParaRPr lang="en-GB" sz="1800" b="0" strike="noStrike" spc="-1">
              <a:solidFill>
                <a:srgbClr val="000000"/>
              </a:solidFill>
              <a:uFill>
                <a:solidFill>
                  <a:srgbClr val="FFFFFF"/>
                </a:solidFill>
              </a:uFill>
              <a:latin typeface="Arial"/>
            </a:endParaRPr>
          </a:p>
          <a:p>
            <a:pPr>
              <a:lnSpc>
                <a:spcPct val="116000"/>
              </a:lnSpc>
            </a:pPr>
            <a:r>
              <a:rPr lang="en-GB" sz="1200" b="1" strike="noStrike" spc="-1">
                <a:solidFill>
                  <a:srgbClr val="000000"/>
                </a:solidFill>
                <a:uFill>
                  <a:solidFill>
                    <a:srgbClr val="FFFFFF"/>
                  </a:solidFill>
                </a:uFill>
                <a:latin typeface="Arial"/>
                <a:ea typeface="Arial"/>
              </a:rPr>
              <a:t>Section B</a:t>
            </a:r>
            <a:r>
              <a:rPr lang="en-GB" sz="1200" b="0" strike="noStrike" spc="-1">
                <a:solidFill>
                  <a:srgbClr val="000000"/>
                </a:solidFill>
                <a:uFill>
                  <a:solidFill>
                    <a:srgbClr val="FFFFFF"/>
                  </a:solidFill>
                </a:uFill>
                <a:latin typeface="Arial"/>
                <a:ea typeface="Arial"/>
              </a:rPr>
              <a:t>: answer on one of two questions on chosen text;</a:t>
            </a:r>
            <a:endParaRPr lang="en-GB" sz="1800" b="0" strike="noStrike" spc="-1">
              <a:solidFill>
                <a:srgbClr val="000000"/>
              </a:solidFill>
              <a:uFill>
                <a:solidFill>
                  <a:srgbClr val="FFFFFF"/>
                </a:solidFill>
              </a:uFill>
              <a:latin typeface="Arial"/>
            </a:endParaRPr>
          </a:p>
          <a:p>
            <a:pPr>
              <a:lnSpc>
                <a:spcPct val="116000"/>
              </a:lnSpc>
            </a:pPr>
            <a:r>
              <a:rPr lang="en-GB" sz="1200" b="0" strike="noStrike" spc="-1">
                <a:solidFill>
                  <a:srgbClr val="000000"/>
                </a:solidFill>
                <a:uFill>
                  <a:solidFill>
                    <a:srgbClr val="FFFFFF"/>
                  </a:solidFill>
                </a:uFill>
                <a:latin typeface="Arial"/>
                <a:ea typeface="Arial"/>
              </a:rPr>
              <a:t>clean copy of chosen text allowed in examination</a:t>
            </a:r>
            <a:endParaRPr lang="en-GB" sz="1800" b="0" strike="noStrike" spc="-1">
              <a:solidFill>
                <a:srgbClr val="000000"/>
              </a:solidFill>
              <a:uFill>
                <a:solidFill>
                  <a:srgbClr val="FFFFFF"/>
                </a:solidFill>
              </a:uFill>
              <a:latin typeface="Arial"/>
            </a:endParaRPr>
          </a:p>
        </p:txBody>
      </p:sp>
      <p:sp>
        <p:nvSpPr>
          <p:cNvPr id="489" name="CustomShape 7"/>
          <p:cNvSpPr/>
          <p:nvPr/>
        </p:nvSpPr>
        <p:spPr>
          <a:xfrm>
            <a:off x="8497800" y="6489720"/>
            <a:ext cx="430200" cy="1227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lstStyle/>
          <a:p>
            <a:pPr>
              <a:lnSpc>
                <a:spcPct val="100000"/>
              </a:lnSpc>
            </a:pPr>
            <a:fld id="{6A7C154B-99BC-44CD-947D-F3CBA333946C}" type="slidenum">
              <a:rPr lang="en-GB" sz="800" b="1" strike="noStrike" spc="-1">
                <a:solidFill>
                  <a:srgbClr val="003057"/>
                </a:solidFill>
                <a:uFill>
                  <a:solidFill>
                    <a:srgbClr val="FFFFFF"/>
                  </a:solidFill>
                </a:uFill>
                <a:latin typeface="Arial"/>
                <a:ea typeface="Arial"/>
              </a:rPr>
              <a:t>9</a:t>
            </a:fld>
            <a:endParaRPr lang="en-GB" sz="1800" b="0" strike="noStrike" spc="-1">
              <a:solidFill>
                <a:srgbClr val="000000"/>
              </a:solidFill>
              <a:uFill>
                <a:solidFill>
                  <a:srgbClr val="FFFFFF"/>
                </a:solidFill>
              </a:uFill>
              <a:latin typeface="Arial"/>
            </a:endParaRPr>
          </a:p>
        </p:txBody>
      </p:sp>
      <p:sp>
        <p:nvSpPr>
          <p:cNvPr id="490" name="CustomShape 8"/>
          <p:cNvSpPr/>
          <p:nvPr/>
        </p:nvSpPr>
        <p:spPr>
          <a:xfrm>
            <a:off x="1342080" y="1606320"/>
            <a:ext cx="6117840" cy="733680"/>
          </a:xfrm>
          <a:prstGeom prst="roundRect">
            <a:avLst>
              <a:gd name="adj" fmla="val 16667"/>
            </a:avLst>
          </a:prstGeom>
          <a:solidFill>
            <a:srgbClr val="C4BD97"/>
          </a:solidFill>
          <a:ln w="9360">
            <a:solidFill>
              <a:srgbClr val="000000"/>
            </a:solidFill>
            <a:round/>
          </a:ln>
        </p:spPr>
        <p:style>
          <a:lnRef idx="0">
            <a:scrgbClr r="0" g="0" b="0"/>
          </a:lnRef>
          <a:fillRef idx="0">
            <a:scrgbClr r="0" g="0" b="0"/>
          </a:fillRef>
          <a:effectRef idx="0">
            <a:scrgbClr r="0" g="0" b="0"/>
          </a:effectRef>
          <a:fontRef idx="minor"/>
        </p:style>
        <p:txBody>
          <a:bodyPr wrap="none" lIns="84600" tIns="42480" rIns="84600" bIns="42480" anchor="ctr"/>
          <a:lstStyle/>
          <a:p>
            <a:pPr algn="ctr">
              <a:lnSpc>
                <a:spcPct val="100000"/>
              </a:lnSpc>
            </a:pPr>
            <a:r>
              <a:rPr lang="en-GB" sz="1600" b="1" strike="noStrike" spc="-1">
                <a:solidFill>
                  <a:srgbClr val="FFFFFF"/>
                </a:solidFill>
                <a:uFill>
                  <a:solidFill>
                    <a:srgbClr val="FFFFFF"/>
                  </a:solidFill>
                </a:uFill>
                <a:latin typeface="Arial"/>
                <a:ea typeface="DejaVu Sans"/>
              </a:rPr>
              <a:t>Introduction to the Assessment</a:t>
            </a:r>
            <a:endParaRPr lang="en-GB" sz="1800" b="0" strike="noStrike" spc="-1">
              <a:solidFill>
                <a:srgbClr val="000000"/>
              </a:solidFill>
              <a:uFill>
                <a:solidFill>
                  <a:srgbClr val="FFFFFF"/>
                </a:solidFill>
              </a:uFill>
              <a:latin typeface="Arial"/>
            </a:endParaRPr>
          </a:p>
        </p:txBody>
      </p:sp>
      <p:sp>
        <p:nvSpPr>
          <p:cNvPr id="491" name="CustomShape 9"/>
          <p:cNvSpPr/>
          <p:nvPr/>
        </p:nvSpPr>
        <p:spPr>
          <a:xfrm rot="5400000" flipH="1" flipV="1">
            <a:off x="2836800" y="1156680"/>
            <a:ext cx="286920" cy="2650320"/>
          </a:xfrm>
          <a:prstGeom prst="bentConnector3">
            <a:avLst>
              <a:gd name="adj1" fmla="val 50000"/>
            </a:avLst>
          </a:prstGeom>
          <a:noFill/>
          <a:ln w="28440">
            <a:solidFill>
              <a:srgbClr val="000000"/>
            </a:solidFill>
            <a:miter/>
          </a:ln>
        </p:spPr>
        <p:style>
          <a:lnRef idx="0">
            <a:scrgbClr r="0" g="0" b="0"/>
          </a:lnRef>
          <a:fillRef idx="0">
            <a:scrgbClr r="0" g="0" b="0"/>
          </a:fillRef>
          <a:effectRef idx="0">
            <a:scrgbClr r="0" g="0" b="0"/>
          </a:effectRef>
          <a:fontRef idx="minor"/>
        </p:style>
      </p:sp>
      <p:sp>
        <p:nvSpPr>
          <p:cNvPr id="492" name="CustomShape 10"/>
          <p:cNvSpPr/>
          <p:nvPr/>
        </p:nvSpPr>
        <p:spPr>
          <a:xfrm rot="16200000" flipV="1">
            <a:off x="5493600" y="1170720"/>
            <a:ext cx="260640" cy="2628360"/>
          </a:xfrm>
          <a:prstGeom prst="bentConnector3">
            <a:avLst>
              <a:gd name="adj1" fmla="val 49999"/>
            </a:avLst>
          </a:prstGeom>
          <a:noFill/>
          <a:ln w="28440">
            <a:solidFill>
              <a:srgbClr val="000000"/>
            </a:solidFill>
            <a:miter/>
          </a:ln>
        </p:spPr>
        <p:style>
          <a:lnRef idx="0">
            <a:scrgbClr r="0" g="0" b="0"/>
          </a:lnRef>
          <a:fillRef idx="0">
            <a:scrgbClr r="0" g="0" b="0"/>
          </a:fillRef>
          <a:effectRef idx="0">
            <a:scrgbClr r="0" g="0" b="0"/>
          </a:effectRef>
          <a:fontRef idx="minor"/>
        </p:style>
      </p:sp>
      <p:sp>
        <p:nvSpPr>
          <p:cNvPr id="493" name="Line 11"/>
          <p:cNvSpPr/>
          <p:nvPr/>
        </p:nvSpPr>
        <p:spPr>
          <a:xfrm>
            <a:off x="4309920" y="2487600"/>
            <a:ext cx="360" cy="145080"/>
          </a:xfrm>
          <a:prstGeom prst="line">
            <a:avLst/>
          </a:prstGeom>
          <a:ln w="25560">
            <a:solidFill>
              <a:srgbClr val="000000"/>
            </a:solidFill>
            <a:round/>
          </a:ln>
        </p:spPr>
        <p:style>
          <a:lnRef idx="0">
            <a:scrgbClr r="0" g="0" b="0"/>
          </a:lnRef>
          <a:fillRef idx="0">
            <a:scrgbClr r="0" g="0" b="0"/>
          </a:fillRef>
          <a:effectRef idx="0">
            <a:scrgbClr r="0" g="0" b="0"/>
          </a:effectRef>
          <a:fontRef idx="minor"/>
        </p:style>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1013</TotalTime>
  <Words>3568</Words>
  <Application>Microsoft Office PowerPoint</Application>
  <PresentationFormat>On-screen Show (4:3)</PresentationFormat>
  <Paragraphs>336</Paragraphs>
  <Slides>38</Slides>
  <Notes>24</Notes>
  <HiddenSlides>1</HiddenSlides>
  <MMClips>0</MMClips>
  <ScaleCrop>false</ScaleCrop>
  <HeadingPairs>
    <vt:vector size="6" baseType="variant">
      <vt:variant>
        <vt:lpstr>Fonts Used</vt:lpstr>
      </vt:variant>
      <vt:variant>
        <vt:i4>8</vt:i4>
      </vt:variant>
      <vt:variant>
        <vt:lpstr>Theme</vt:lpstr>
      </vt:variant>
      <vt:variant>
        <vt:i4>11</vt:i4>
      </vt:variant>
      <vt:variant>
        <vt:lpstr>Slide Titles</vt:lpstr>
      </vt:variant>
      <vt:variant>
        <vt:i4>38</vt:i4>
      </vt:variant>
    </vt:vector>
  </HeadingPairs>
  <TitlesOfParts>
    <vt:vector size="57" baseType="lpstr">
      <vt:lpstr>Arial</vt:lpstr>
      <vt:lpstr>DejaVu Sans</vt:lpstr>
      <vt:lpstr>Lohit Devanagari</vt:lpstr>
      <vt:lpstr>StarSymbol</vt:lpstr>
      <vt:lpstr>Symbol</vt:lpstr>
      <vt:lpstr>Times New Roman</vt:lpstr>
      <vt:lpstr>WenQuanYi Micro Hei</vt:lpstr>
      <vt:lpstr>Wingdings</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Cover sample. Title runs here  in font Times  New Roman 36 pt.</dc:title>
  <dc:subject/>
  <dc:creator>Boher, Anna</dc:creator>
  <dc:description/>
  <cp:lastModifiedBy>McManamon, Eva</cp:lastModifiedBy>
  <cp:revision>100</cp:revision>
  <dcterms:modified xsi:type="dcterms:W3CDTF">2017-10-25T15:17:22Z</dcterms:modified>
  <dc:language>en-GB</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15.0000</vt:lpwstr>
  </property>
  <property fmtid="{D5CDD505-2E9C-101B-9397-08002B2CF9AE}" pid="3" name="HiddenSlides">
    <vt:i4>0</vt:i4>
  </property>
  <property fmtid="{D5CDD505-2E9C-101B-9397-08002B2CF9AE}" pid="4" name="HyperlinksChanged">
    <vt:bool>false</vt:bool>
  </property>
  <property fmtid="{D5CDD505-2E9C-101B-9397-08002B2CF9AE}" pid="5" name="LinksUpToDate">
    <vt:bool>false</vt:bool>
  </property>
  <property fmtid="{D5CDD505-2E9C-101B-9397-08002B2CF9AE}" pid="6" name="MMClips">
    <vt:i4>0</vt:i4>
  </property>
  <property fmtid="{D5CDD505-2E9C-101B-9397-08002B2CF9AE}" pid="7" name="Notes">
    <vt:i4>30</vt:i4>
  </property>
  <property fmtid="{D5CDD505-2E9C-101B-9397-08002B2CF9AE}" pid="8" name="PresentationFormat">
    <vt:lpwstr>On-screen Show (4:3)</vt:lpwstr>
  </property>
  <property fmtid="{D5CDD505-2E9C-101B-9397-08002B2CF9AE}" pid="9" name="ScaleCrop">
    <vt:bool>false</vt:bool>
  </property>
  <property fmtid="{D5CDD505-2E9C-101B-9397-08002B2CF9AE}" pid="10" name="ShareDoc">
    <vt:bool>false</vt:bool>
  </property>
  <property fmtid="{D5CDD505-2E9C-101B-9397-08002B2CF9AE}" pid="11" name="Slides">
    <vt:i4>30</vt:i4>
  </property>
</Properties>
</file>